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90" r:id="rId1"/>
  </p:sldMasterIdLst>
  <p:notesMasterIdLst>
    <p:notesMasterId r:id="rId60"/>
  </p:notesMasterIdLst>
  <p:sldIdLst>
    <p:sldId id="260" r:id="rId2"/>
    <p:sldId id="282" r:id="rId3"/>
    <p:sldId id="261" r:id="rId4"/>
    <p:sldId id="262" r:id="rId5"/>
    <p:sldId id="263" r:id="rId6"/>
    <p:sldId id="264" r:id="rId7"/>
    <p:sldId id="265" r:id="rId8"/>
    <p:sldId id="266" r:id="rId9"/>
    <p:sldId id="267" r:id="rId10"/>
    <p:sldId id="268" r:id="rId11"/>
    <p:sldId id="270" r:id="rId12"/>
    <p:sldId id="283" r:id="rId13"/>
    <p:sldId id="271" r:id="rId14"/>
    <p:sldId id="284" r:id="rId15"/>
    <p:sldId id="272" r:id="rId16"/>
    <p:sldId id="273" r:id="rId17"/>
    <p:sldId id="274" r:id="rId18"/>
    <p:sldId id="285" r:id="rId19"/>
    <p:sldId id="275" r:id="rId20"/>
    <p:sldId id="276" r:id="rId21"/>
    <p:sldId id="277" r:id="rId22"/>
    <p:sldId id="278" r:id="rId23"/>
    <p:sldId id="279" r:id="rId24"/>
    <p:sldId id="280" r:id="rId25"/>
    <p:sldId id="281" r:id="rId26"/>
    <p:sldId id="256" r:id="rId27"/>
    <p:sldId id="257" r:id="rId28"/>
    <p:sldId id="258" r:id="rId29"/>
    <p:sldId id="259" r:id="rId30"/>
    <p:sldId id="286" r:id="rId31"/>
    <p:sldId id="287" r:id="rId32"/>
    <p:sldId id="288" r:id="rId33"/>
    <p:sldId id="289" r:id="rId34"/>
    <p:sldId id="290" r:id="rId35"/>
    <p:sldId id="291" r:id="rId36"/>
    <p:sldId id="292" r:id="rId37"/>
    <p:sldId id="293" r:id="rId38"/>
    <p:sldId id="294" r:id="rId39"/>
    <p:sldId id="269" r:id="rId40"/>
    <p:sldId id="295" r:id="rId41"/>
    <p:sldId id="296" r:id="rId42"/>
    <p:sldId id="297" r:id="rId43"/>
    <p:sldId id="298" r:id="rId44"/>
    <p:sldId id="299" r:id="rId45"/>
    <p:sldId id="300" r:id="rId46"/>
    <p:sldId id="309" r:id="rId47"/>
    <p:sldId id="313" r:id="rId48"/>
    <p:sldId id="310" r:id="rId49"/>
    <p:sldId id="315" r:id="rId50"/>
    <p:sldId id="314" r:id="rId51"/>
    <p:sldId id="311" r:id="rId52"/>
    <p:sldId id="301" r:id="rId53"/>
    <p:sldId id="303" r:id="rId54"/>
    <p:sldId id="304" r:id="rId55"/>
    <p:sldId id="305" r:id="rId56"/>
    <p:sldId id="307" r:id="rId57"/>
    <p:sldId id="308" r:id="rId58"/>
    <p:sldId id="306" r:id="rId59"/>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4T18:25:37.045"/>
    </inkml:context>
    <inkml:brush xml:id="br0">
      <inkml:brushProperty name="width" value="0.05292" units="cm"/>
      <inkml:brushProperty name="height" value="0.05292" units="cm"/>
      <inkml:brushProperty name="color" value="#C00000"/>
    </inkml:brush>
  </inkml:definitions>
  <inkml:trace contextRef="#ctx0" brushRef="#br0">13791 4043 0,'0'25'31,"0"0"0,0 0-15,0-1-16,0 1 0,-24 50 16,24 73 15,-25-24-15,25-24-1,0-51-15,0 50 16,0-74-16,0 25 15,0-25-15,0 24 16,25-24-16,-25 0 16,24 0-1,1-25 17,-25 25-32,25-25 15,25 24 1,-1 1-1,26-25 1,49 0 0,-25-25-1,25 25 17,-50-24-17,-49 24-15,50 0 16,-51 0-16,26 0 15,24-25 1,26 25 0,-26 0-1,0 0 1,1 0 0,-50 0-16,49 0 15,-49 0 1,0 0-16,74 0 15,-25 0 1,1 0 0,-1 0 15,-49 0-31,49-25 16,-49 25-16,25 0 15,24 0 1,1 0-1,-1-25 1,0 25 0,1 0-1,-26 0 1,26 0 0,24 0-1,-25 0 1,1 25-1,-1-25 1,26 25 0,-26-25-1,0 25 17,-24-25-17,0 0 1,24 0-1,0 0 1,1 0 0,-1 0-1,-24 0 1,-25 0-16,49 0 16,-49 0-16,74 0 15,-25 24 1,26-24-1,-1 25 1,-25 0 0,-49-25-1,74 25 1,-74-25-16,50 0 0</inkml:trace>
  <inkml:trace contextRef="#ctx0" brushRef="#br0" timeOffset="2548.46">3398 6201 0,'-25'0'0,"50"0"63,-25-25-48,25 25-15,0 0 16,0 0-16,74 0 16,50 0-1,0 0 1,-1-24-1,26-1 17,-75 25-32,75-25 0,-125 25 15,125 0-15,25-25 32,-51 25-17,26 0 1,-25 0-1,-25 0 1,49 0 0,-49 25-1,25-25 1,-49 25 0,48 0-1,-48-25 1,24 0-1,-25 24 1,-74-24-16,74 25 16,-74 0-1,49-25 1,25 25 0,-24-25-1,-1 25 1,25-25-16</inkml:trace>
  <inkml:trace contextRef="#ctx0" brushRef="#br0" timeOffset="5030.92">8508 4738 0,'-25'0'16,"50"24"-1,-25 1 1,0 0-16,50 99 16,-26 25 15,1 0-15,0-25-1,0 25 1,-25-50-1,25 0 1,-1-25 0,1-24-1,25 0 1,-25-1 0,24 1-1,1 0 1,-1-26-1,-24-24-15,25 0 16,-25 0-16,49 0 16,1 25-1,73-25 17,-24 0-17,0-25 1,-49 50-16,24-25 15,-74 0-15,124 0 16,0 0 0,24 25-1,-24 0 1,-25-25 0,-74 0-16,49 25 15,-74-25-15,74 24 16,25-24-1,49 0 1,-48 0 0,-1-24 15,0 24-15,-25 0-1,-25 0 1,-49 0-16,74 0 15,-74 0-15,99 0 16,0 0 0,-74 0-16,24 0 15,-24 0-15,-25 0 0,49 0 16,50 0 0,-99 0-16,99 0 15,-75 0-15,51 0 16,-1 0-1,-74 0-15,-1 0 16,1 0 0,74 0-16,1 0 15,-26 0 17,1 0-17,-26-25 1,50 25-1,-49 0 1,24-25 0,-24 25-1,0-25 1,-26-24 0,1-1-1,0-24 1,-25-1-1,25-24 1,-25 24 0,0 51-1,0-76 1,0 76-16,0-26 16,0-49-1,-25 99-15,25-75 16,0 51-16,0-1 15,-25 25 17,25-25-32,-25 25 15,1 0 1,-26 0 0,-49-25-1,-25 25 1,-50-25-1,-49 1 1,24-1 0,150 25-16,-125-25 15,125 25 1,-175-25 0,26 0-1,-25 25 1,-25-24-1,24 24 1,26-25 0,-1 25-1,26-25 1,-100 25 0,124-25-1,100 25-15,-125 0 16,124 0-16,-99-25 15,125 25-15,-150-49 16,149 24-16,-124 0 16,1-25 15,123 50-31,-99-24 16,99 24-16,-49-25 15,-50 25-15</inkml:trace>
  <inkml:trace contextRef="#ctx0" brushRef="#br0" timeOffset="7547.39">15850 6350 0,'0'-25'16,"0"0"15,25 25-31,-25-24 16,25-1-16,0 0 15,24-25 1,26 26-1,24 24 1,25 49 0,-99-49-16,148 25 15,-123 0 1,124 0 0,-1-25-1,-24 0 1,-124 0-16,49-25 15,-49 25-15,25-50 16,-1 25 0,26 25-1,24 0 1,0 50 0,50 24-1,25 1 1,-50-50-1,0-25 1,-25-25 0,-74 0-16,24-25 31,-24 50-31,-25-24 0,25 24 16,74-75-1,-25 75 1,26 25-1,-1 0 1,-74-25-16,49 25 16,-49-25-16,0 0 0,0 0 0,49 0 15,25-25 1,25-25 0,-49 25-1,-26 1 1,-24-1-16,0 25 15,0 0 1,-1 25-16,76-1 16,24 26-1,0 0 17,49-50-17,-49 0 1,-24-25-1,-26 0 1,0 0 0,1 0-1,-26 25 1,26 25 0,-50-25-16,99 25 15,-100-25-15,76 25 16,-51-25-16,75 25 15,-99-50-15,99 25 16,0-50 0,-25-24 15,-74 74-31,25-50 16,-25 25-16,-1 1 0,26-1 15,0 0 1,74 25-16</inkml:trace>
  <inkml:trace contextRef="#ctx0" brushRef="#br0" timeOffset="14444.91">4291 7169 0,'0'0'0,"50"0"0,-25 0 16,24 0-16,50 24 16,100-24 15,-100 25-15,25 0-16,-99-25 15,99 25 1,-99 0-16,0-25 0,99 24 15,74 1 1,25 0 0,-24-25-1,-1 0 1,25 0 0,-24-25-1,-26 25 1,-123 0-16,149 0 15,-150 0-15,-24 0 16,49 25-16,-24-25 0,74 0 16,-74 0-16,98 0 15,51 0 1,24 25 0,-49-25 15,24 0-16,1-25 1,-51 0 0,51 0-1,-50 25 1,-100 0-16,125 0 16,-149 0-1,24 0-15,75 0 16,-49 0-1,-50 25-15,49-25 0</inkml:trace>
  <inkml:trace contextRef="#ctx0" brushRef="#br0" timeOffset="28505.89">12948 8111 0,'-25'25'32,"50"-25"15,-25-25-47,25 25 15,-25-25-15,25 25 16,24-24-1,-24 24-15,74-25 16,-74 25-16,74-25 16,25 0 15,0 25-31,50 50 16,-100-25-1,50 24 16,-24-49-15,48 0 0,-98-25-1,24 1 1,-24-1 0,0 25-1,24 0 1,-49 0-16,74 25 15,-74-25 1,49 24-16,50 1 16,-24-25-1,-26 0 1,-24-25 0,-50 1-16,74-1 31,-49 25-31,-25-25 15,25 25-15,24 25 16,-24-25-16,49 74 16,1-24-1,49 24 1,-25-49 0,0-50-1,1-49 1,-26 24-1,-24 1 1,-1 49 0,26 24 15,-1 26-31,50 0 16</inkml:trace>
  <inkml:trace contextRef="#ctx0" brushRef="#br0" timeOffset="29490.68">19050 8359 0,'0'-25'0,"0"1"0,25-1 15,-25 0 1,25-25 0,-1 1-1,26 49 1,24 0-1,26 25 1,-76-25-16,175 24 16,-174 1-1,99-25-15,25 0 16,-1-25 0,-24 1 15,-74-1-16,24-25 1,26 50 0,-26 25-1,75 25 1,25-1 0,-50-24-1,24-50 1,1-24-1,-50-26 1,-74 75-16,50-49 16,-51 24-16,1 0 15,74 25 1</inkml:trace>
  <inkml:trace contextRef="#ctx0" brushRef="#br0" timeOffset="33371.85">14461 9203 0,'0'-25'47,"25"25"-16,0 0-16,0 0-15,-1 0 16,1 0-16,25 0 16,-1 0-16,100-25 15,-99 25-15,148 0 16,50 0 0,-49-25-1,173 25 1,-75 0-1,-98 0 1,-149 0-16,148 0 16,-148 0-16,74 0 15,49 0 1,1 0 0,-1 0-1,1 25 1,25-50 15,-26 25-15,50 0-1,-49 25 1,-25-25 0,25 25-1,24-25 1,-24-25-1,-75 25 1,-50 0-16,100 0 16,-124 0-16,74 0 15,100 0 1,-50 0 0,24 0-1,1 0 16,24 0-15,1 0 0,-150 0-16,125 0 15,-124 0-15,74 0 16,74 0-16</inkml:trace>
  <inkml:trace contextRef="#ctx0" brushRef="#br0" timeOffset="34754.55">4911 10344 0,'25'0'0,"0"0"16,25 0-1,49 0 1,50 24 0,49 1-1,149 0 1,25-25 0,-74 25-1,99 0 1,-124-25 15,0 24-15,74 1-1,-25 25 1,-123-25 0,-150-25-16,125 24 15,-149 1-15,124-25 16,-1 25-1,-48-25 1,24 0 0,-50 0-1,-74-25-15,75 25 16,-51 0 0,26 0-16</inkml:trace>
  <inkml:trace contextRef="#ctx0" brushRef="#br0" timeOffset="37320">15280 9029 0,'0'0'15,"-25"0"-15,25 25 47,0 0-31,0-1 0,0 51-1,25 74 1,-1 49-1,26-49 1,0 49 0,-1-99-1,-24 1 1,-25-51 0,25-24-1,0-25 1,0 25 15,-1-25-15,26 0-1,49 0 1,25 0 0,0-25-1,50 0 1,-1 25-1,125-24 1,-149 24 0,49 0-1,26 0 1,-76 0 0,26 24-1,49 1 1,-173-25-1,99 0 1,0 0 0,49 25-1,-24-25 1,24 0 0,50 25-1,-25-25 1,-74 0-1,25 25 1,-25-25 0,74 0-1,-74 0 1,49 0 0,-49 0-1,49 0 1,-24 0 15,-124 0-31,74 0 16,-75 0-16,-24 0 0,50 0 15,-26 0-15,75 0 16,50 0 0,-75 0-1,25 0 1,-25 0-1,1 0 1,-1 0 0,-50-25-1,26 0 1,-50-25 0,-1 1 15,26-1-16,-25-99 1,0 25 0,-25-25-1,0 25 1,0 100-16,-25-100 16,25 99-16,-25-50 15,0-49 1,25 50-1,-25 24 1,1 25 15,-1 25-15,0 0 0,-74-24-1,-50 24 1,-25-25 15,75 25-15,-124 0-1,99-25 1,-124 25 0,49 0-1,150 0-15,-175 0 16,150 0-16,-75 0 15,-124 0 1,1 0 0,48 0-1,-24 25 1,50-25 0,-1 0-1,-49 25 1,0-25 15,-149 24-31</inkml:trace>
  <inkml:trace contextRef="#ctx0" brushRef="#br0" timeOffset="54347.35">20985 13965 0,'0'0'0,"0"-25"0,-25 25 15,25-25 1,-25 25 0,0 0-1,1 0 1,24-24-1,24 24 1,1 0 0,50 0-1,73 24 1,-98 1-16,148 0 16,-148-25-16,124 25 15,148 0 1,-123-25-1,-26 0 1,-123 0 0,-100-25-1</inkml:trace>
  <inkml:trace contextRef="#ctx0" brushRef="#br0" timeOffset="55654.08">645 14858 0,'-25'0'31,"50"0"16,0 0-32,0 0 1,-1 0-16,-24 25 0,100-25 16,-76 0-16,125 0 15,50-25 1,49 25-1,-75-25 17,-24 25-32,-99 0 31,-75 0 0,50 0-15</inkml:trace>
  <inkml:trace contextRef="#ctx0" brushRef="#br0" timeOffset="56713.85">5755 15007 0,'0'0'0,"24"0"31,1 0-15,25 0-1,74 0 1,99 0-1,75-25 1,99 0 0,-50 0-1,-25 25 1,199 0 0,-124 0-1,-99 0 1,74 0-1,-50 25 17,-123-25-32,49 0 31,-99 0-15,0 0-1,-25 0 1,0 0-1,0-25 1,-50 50 0,0-25-1</inkml:trace>
  <inkml:trace contextRef="#ctx0" brushRef="#br0" timeOffset="57647.65">12154 15007 0,'25'0'31,"0"0"-15,0 0-16,0 0 0,49 0 15,-49 0-15,124-25 16,-100 25-16,125-25 15,24 0 17,25 25-32,-49 0 15,-75 25 17,-74-25-17,-74 25 1</inkml:trace>
  <inkml:trace contextRef="#ctx0" brushRef="#br0" timeOffset="60828.97">595 16148 0,'0'0'0,"0"-25"31,0 0-15,0 0-1,25-24-15,-25-1 32,25 1-17,25-1 1,49 25-1,99 50 1,-49 25 0,74-1-1,25 1 1,-99-25 0,-25-25-1,-25 0 1,-24-25-1,-26 0 1,1-25 0,24 26-1,50 48 17,25 26-17,-124-50-15,124 50 16,-124-50-16,124 24 15,-25-24 1,-100-24-16,51-1 16,-50 25-16,24-25 15,1-49 1,24 49 0,1 25-1,49 25 1,49 49-1,1 0 17,24-49-17,1-25-15,-75 0 32,-75-25-17,1 25 1,-25 0-16,24 0 15,-24 25-15,99 0 16,-99 0 0,223 24-1,50-49 1,-100-24 0,-49-1-1,-50 0 1,25 25-1,-24 25 1,272 0 0</inkml:trace>
  <inkml:trace contextRef="#ctx0" brushRef="#br0" timeOffset="76506.61">15404 15354 0,'-25'0'46,"25"-25"-46,-25 25 16,25-25 0,25 25 93,0 25-109,0-25 0,-1 0 0,100 0 16,75 0-1,-100 25 1,-74-25 31,0 0-16,-1 0-31,1 25 16,0-25 31</inkml:trace>
  <inkml:trace contextRef="#ctx0" brushRef="#br0" timeOffset="77340.42">15627 15032 0,'0'0'0,"25"0"0,-50 0 31,50 0 1,-50 0 15,25 24-47,25 1 31,-25 0-31,0 0 15,0 24 1,0 75 0,0-24-1,0-1 1,0 0 0,0-49-1,0 24 1,0-49-1,0-50 32</inkml:trace>
  <inkml:trace contextRef="#ctx0" brushRef="#br0" timeOffset="78639.15">15677 16321 0,'0'-24'0,"-25"24"47,25-25-47,-25 25 31,25 25-15,-25-25-16,0 49 15,1 1 1,-1 0 0,50-1-1,24-49 1,26 0 0,-26-25 15,-24 1-16,-25-1-15,0 0 16,-25 0-16,25 0 16,-49 0-1,24 25 1,-25 0 0,50 25-1,0 0 1,25-25-1,0 0 1,0 0 0,-25-25-16,24 25 15,-24-25 1,0 1 0,-24 24-16,-1 24 15</inkml:trace>
  <inkml:trace contextRef="#ctx0" brushRef="#br0" timeOffset="80862.67">15528 16991 0,'0'25'94,"25"-25"-94,-1 0 15,1 0 1,0 0-16,0 0 0,99 0 15,0-25 1,-50 25 0,-24 0-1,-25 0 1,-50 0 31,0 0-16,0 0 0,25 25-31,-49-25 16,-1-25 0,0 25-1,-24 0 1,24 0-1,26 0-15,-1 0 16,0 0-16,0 0 16,0 0-1,1 0 17,-1 25-17,25-50 16,-25 25 1,50 0 46,0 0-63,-1 0 1,1 0-16,0 0 16,99 25-1,-25-50 1,0 25 0,-49 0 15,0 0-16,-75 0 32,0 0-15,0 0-32,0 0 15,-24 0 1,-1 0-1,1 25 1,-1-25 0,25 0-1</inkml:trace>
  <inkml:trace contextRef="#ctx0" brushRef="#br0" timeOffset="84053.98">16669 16942 0,'0'-25'15,"25"25"32,-25-25-31,-25 50 62,0 0-47,0-1-31,25 1 0,-25 0 16,-49 74 0,49-74 15,50-25 31,-25-25-62,25 0 0,0-24 16,24-1 15,-24 1-15,0 49-1,-25-25 1,25 25 31,-50 0-16,25 25-15,-25-1-16,-25 51 15,26-26-15</inkml:trace>
  <inkml:trace contextRef="#ctx0" brushRef="#br0" timeOffset="100105.56">16421 15081 0,'-25'0'62,"25"25"-62,25 0 250,0 0-234,-1-1 15,1 1-15,0 0-1,0 0 16,0 24 1,-1-24-17,1 0 17,0 0-1,0 0-16,-25 0 17,25-1-1,-1 1 16,1 0 15,0-25-62,0-25 16,0 25-16,24-49 16,1-1-1,-25 0 1,-1 25 15,-24 1-31,25-1 16,0 25-16,0-50 15,0 50 1,-25-25 0,24 25-1,-24-24 1</inkml:trace>
  <inkml:trace contextRef="#ctx0" brushRef="#br0" timeOffset="105562.38">16793 15999 0,'0'-25'63,"0"50"46,-25-25-93,25 25-16,0 0 16,-25-1-16,0 51 15,1 24 1,-26-49-1,25-1 17,0 1-17,25 0 1,-24-50 0,24 24-1,24-48 48</inkml:trace>
  <inkml:trace contextRef="#ctx0" brushRef="#br0" timeOffset="106212.25">16818 15949 0,'0'-24'62,"-25"24"-46,25 24 62,25-24-78,-25 25 0,0 0 16,24 0-16,1 49 15,-25-49-15,50 25 16,-50-26-16,49 51 15,-49-50-15,50 49 16,-25-24 0,0-25-1,-25-1 17,24 1-17,-24 0 32,25 25-31,-25-26-1,25-24-15</inkml:trace>
  <inkml:trace contextRef="#ctx0" brushRef="#br0" timeOffset="109812.47">17934 15379 0,'-25'0'16,"25"-25"-1,25 25 63,0 0-46,-1 0-32,1 0 15,0 0-15,74-25 16,0 25-1,1 0 17,24 0-17,0-25 1,-50 25 0,-49 0-1,0 0 1,-50 25 31</inkml:trace>
  <inkml:trace contextRef="#ctx0" brushRef="#br0" timeOffset="110278.38">18256 15081 0,'0'25'78,"25"-25"-62,-25 25-16,0 0 15,25-1 1,24 100 0,-49-74-1,0-25-15,25 25 16,-25-26-16,25 26 16,-25 0-1,0-26 1,0 51-1</inkml:trace>
  <inkml:trace contextRef="#ctx0" brushRef="#br0" timeOffset="111578.1">18455 16148 0,'24'0'16,"-48"0"15,24-25-16,0 50 17,0 0-1,-25-25-31,0 49 16,-49 75-1,-1-24 1,26-26-1,24-24 1,0-26 0,-25-24-1</inkml:trace>
  <inkml:trace contextRef="#ctx0" brushRef="#br0" timeOffset="112027">18132 16024 0,'0'0'0,"-25"0"47,50 0-32,-25 25 17,0-1-32,75 76 15,-26 24 1,26-25-1,-26 0 1,-49-74 0,25 25-1,0-26-15,-25 1 32,25-25-17,-25 25 1</inkml:trace>
  <inkml:trace contextRef="#ctx0" brushRef="#br0" timeOffset="112393.92">18033 16396 0,'-50'-25'16,"75"25"78,0 0-94,0 0 0,0 0 15,24 0-15,26 0 16,-1 0 0,0-25-1,-24 25 1</inkml:trace>
  <inkml:trace contextRef="#ctx0" brushRef="#br0" timeOffset="114377.49">19993 15205 0,'24'0'16,"-48"0"-1,24-25 1,0 1 0,0-1-1,-25 25 1,0-50 0,-25 1-1,1 24 1,-26 0-1,51 25-15,-51 0 16,50 0-16,1 25 16,-51-25-1,25 74 1,1-24 0,24 24-1,25 1 1,0-1-1,74 1 1,1-1 15,49-24-15,25-50 0,-50-25-1,0 0 1,-49-49-1,-50-26 1,-50 1 0,1 25-1,-26-1 1,50 75-16,-24-25 16,-26 25-16</inkml:trace>
  <inkml:trace contextRef="#ctx0" brushRef="#br0" timeOffset="114909.38">20365 15007 0,'0'25'94,"0"-1"-79,0 1-15,0 0 0,0 25 16,0 24 0,0-24 15,0-26 0,24 125-15,-24-99-16</inkml:trace>
  <inkml:trace contextRef="#ctx0" brushRef="#br0" timeOffset="115376.28">20365 15081 0,'-25'-25'16,"25"1"15,25 24-15,-25-25-1,24 0-15,-24 0 16,25 25-16,99-74 16,-74 49-1,49 0 1,-74 25-16,25 25 16,-1-25-1,-24 25 1,-50 24-1,0 1 1,1 24 0,-51 1-1,1-1 1,-1-24 0,-24 49-1</inkml:trace>
  <inkml:trace contextRef="#ctx0" brushRef="#br0" timeOffset="115677.22">20439 15304 0,'0'0'0,"25"0"47,-25 25-31,25-25-16,24 50 16,26 0-1,-1 24 1,-49-49-16,74 49 15,25 25 1</inkml:trace>
  <inkml:trace contextRef="#ctx0" brushRef="#br0" timeOffset="116726.99">19695 16073 0,'25'0'31,"-25"25"-15,0 0-1,0 0-15,0 0 16,0-1-16,0 51 15,25-50-15,-25 74 16,0-25 0,0 1-1,0-26 1,0-24 0,0-50-1,0 1 1,0-1-1,0-50 1,-25-24 15,25 0-15,25-25 0,-25 25-1,24 99-15,1-100 16,-25 76-16,75-26 15,-51 25 1,1 25-16,0 0 16,0 0-16,0 50 15,24 24 1,-24 75 0,25-50-1,-50-49-15,24 49 16,-24-74-16,25-25 15,-25 74-15,25 26 16,-25-51 0,25 1 15,-25-1-15</inkml:trace>
  <inkml:trace contextRef="#ctx0" brushRef="#br0" timeOffset="117025.93">19695 16371 0,'0'0'0,"-25"0"0,50-25 47,0 25-31,24 0 0,26 0-1,24 0 1,174 0-1</inkml:trace>
  <inkml:trace contextRef="#ctx0" brushRef="#br0" timeOffset="117408.85">20563 15974 0,'0'0'0,"0"-25"0,-25 25 15,25-24 1,0 48 31,0 1-47,0 25 15,0-25-15,0 74 16,0-74-16,0 99 16,0-25-1,0 25 1,0-50-1</inkml:trace>
  <inkml:trace contextRef="#ctx0" brushRef="#br0" timeOffset="117691.79">20513 16073 0,'0'-24'0,"25"24"63,-25 24-63,25-24 16,-25 25-16,25-25 0,74 99 15,25 1 1,0-26-1,-25 1 1,-24-1 0</inkml:trace>
  <inkml:trace contextRef="#ctx0" brushRef="#br0" timeOffset="117991.72">21059 15974 0,'0'0'0,"-25"0"16,1 0 15,24 25-15,0 0-16,0 74 15,24-25 1,1 50 0,0-24 15,-25 24-15,0 0-16</inkml:trace>
  <inkml:trace contextRef="#ctx0" brushRef="#br0" timeOffset="118324.65">21406 16073 0,'-24'0'0,"48"0"0,-73 0 31,49 50-15,0 49-1,25-24 1,-1 74-1,1-50 1,-25-74-16,25 24 16,-25-24-16,0 49 15</inkml:trace>
  <inkml:trace contextRef="#ctx0" brushRef="#br0" timeOffset="118675.58">21406 15999 0,'0'-25'0,"0"50"0,0-75 16,25 26-1,-25-1 1,50 25-1,49 25 1,25 24 0,0 75-1,-49 50 1,-75-25 0,-25-50-1,0-74-15,-49 49 16,24-49-16,-25 25 15,-197-1 1</inkml:trace>
  <inkml:trace contextRef="#ctx0" brushRef="#br0" timeOffset="119741.35">17438 17115 0,'-25'0'15,"50"0"32,-1 0-31,1 0 15,-25 25-31,25-25 0,0 0 0,25 0 16,49 0-1,74 0 1,26-25 0,-50 25 15,24 0-15,1 25-1,-25-25 1,-25 25-1,49-25 1,1 0 0,-25-25-1,0 25 1,-25-25 0,25 25-1,-50 0 1,-50 0-1,1 0 1,-25 0 15,-50 0 1</inkml:trace>
  <inkml:trace contextRef="#ctx0" brushRef="#br0" timeOffset="120441.2">20513 16892 0,'0'-25'0,"0"50"31,-24-25-15,48 0 15,-24 25-31,0 0 16,25-25 0,25 0-1,-25 0 1,-1-25-1,-24-25 17,-24 1-32,-26 24 31,-24 25-15,-1 0-1,26 25 1,24 24-1,-25 26 1,25-1 0,50 0-1,0 50 1,25-49 0,74-26-1,-100-24-15,125-25 16,-124 0-16,99-25 15,-25-24 1,-74 24 0</inkml:trace>
  <inkml:trace contextRef="#ctx0" brushRef="#br0" timeOffset="121589.95">21084 17190 0,'0'0'0,"0"-25"0,0 0 16,-25 0 0,0 0-1,1-24 1,-26 24-1,-24 25 17,-1 50-32,50-1 31,1-49-31,24 75 16,0-51-16,24 26 15,51 0 1,49-50-1,-25-25 1,-25-25 0,-49-24-1,-50 24 1,25 25 0,-24 25-1,-1 50 1,25 0-1,25-1 1,24 1 0,26-50 15,-1-25-15,-24-25-1,-26-24 1,-24 49-1,-24 0 1,24 50 0,0 0-1,0 25 1,24-1 0,26-49-1,-25-25 1,0 25-16,-1-49 15,1 49-15,-25-25 16,0-25 0,-25 50 31,25 50-32,0 0 1,25-1-1,74 1 1,-24-75 0,99-49-1,-125 24 1,1-49 0,-75-25-1,0 25 1,0 49-1,1 50 1,-1 50 0,0 49 15,50 25-15,-25-99-16,25 99 15,-25-75-15,24 75 16,1 50-1,-25-50 1,25-50 0,-25-24-1</inkml:trace>
  <inkml:trace contextRef="#ctx0" brushRef="#br0" timeOffset="121898.89">21952 17115 0,'0'0'15,"0"-25"-15,0 1 16,0-1 0,25 25-1,25 0 1,24 25-1,-49-25-15,74 74 16,-74-49-16,24 49 16,-49-24-1,-49-1 1,24-49-16,-49 25 16,49-25-16,-50 0 15,51-25-15,-26-24 16,50-75-1</inkml:trace>
  <inkml:trace contextRef="#ctx0" brushRef="#br0" timeOffset="122306.8">22423 16718 0,'0'0'16,"0"-24"0,0 48 15,0 1-15,0 50-1,25 24 1,-25 0-1,0 25 1,25-50 0,-25-49-16,0 25 15,25-25 1,-25-1-16,25 1 16,-1 0-1,26-25 1,49-25-1,-24-24 1,-26-1-16</inkml:trace>
  <inkml:trace contextRef="#ctx0" brushRef="#br0" timeOffset="123674.5">22796 17239 0,'0'-25'15,"24"25"32,-24-24-47,25 24 0,0 0 16,0-25-1,24 0 1,-24-49 0,0 24-1,-75 25 1,-24 0 0,24 50-1,1 25 1,49 24-1,49 25 1,26-24 0,24-50-1,-25-50 17,-24-25-17,-25-24 1,-25-1-1,0 51 1,-25 48 15,25 76-15,0-51 0,50 1-1,-1-25 1,26-25-1,-26-50 1,-24 0 0,0 1 15,-50 24-15,25 50-1,0 0 1,-25-1-1,25 1-15,25 0 16,-25 0-16,50 0 16,-1-25-1,-24 0-15,25-25 16,-50 0-16,24 0 16,1-24-1,-25 24 1,0 50 15,-25-1-15,50 26-1,0 0 17,25-50-17,-50-25-15,74 0 16,-74 0-16,25 0 15,0-24 1,-25 24 0,0 0-1,-25 50 1,25 0 0,25 24-1,-1 1 1,26 0-1,49-50 1,25-25 0,-124 0-16,100-49 31,-76 49-31,-24 0 0,50-74 16,-75-25-1,25 99-15,-49-99 16,49 99-16,-50-24 15,0 49 1,1 24 0,24 51-1,25 24 1,50 25 0,-1 25-1,26-25 1,-1-25-1,25-49 1</inkml:trace>
  <inkml:trace contextRef="#ctx0" brushRef="#br0" timeOffset="123874.46">23961 16991 0,'-24'0'0,"24"-25"16,24 25 0,26 0-1,49 25 1,25 0 0,75-25-1</inkml:trace>
  <inkml:trace contextRef="#ctx0" brushRef="#br0" timeOffset="127305.73">14957 14932 0,'0'-24'125,"-25"24"-125,25-25 15,-24 0-15,-51-25 16,26 50 15,-26 25-31,26 0 16,24 0-1,0 0 1,25-1 0,-25 1 15,25 0-31,0 0 16,0 0-16,0-1 15,0 26 1,25 24-1,-25 1 1,0-26 0,25-24-16,-25 25 15,0-25-15,0 0 0,0-1 16,25 51 0,-25-1-1,0 1 1,0-26-1,0 1 1,0-25-16,0-1 16,0 1-16,0 25 15,0 24 17,0 1-17,0-26 1,24 26-1,-24-1 1,0-24 0,0-1-1,0 1 1,0 0 0,0-26-16,0 26 15,0-25-15,0 0 16,25 24-1,-25 1 1,25-1 0,-25 1 15,0 0-15,25-1-1,-25 1 1,25-1-1,-25-24 1,0 0 0,24 0-1,-24 0 1,0-1 0,25 1-1,-25 0-15,0 0 16,25 0-1,-25-1-15,25 1 16,-25 25 0,25-50-1,-25 25 17,24-1-17,1 1 1,25-25-1,-50 25-15,49-25 16,-24 0-16,74-25 0</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47:54.910"/>
    </inkml:context>
    <inkml:brush xml:id="br0">
      <inkml:brushProperty name="width" value="0.05292" units="cm"/>
      <inkml:brushProperty name="height" value="0.05292" units="cm"/>
      <inkml:brushProperty name="color" value="#00B050"/>
    </inkml:brush>
  </inkml:definitions>
  <inkml:trace contextRef="#ctx0" brushRef="#br0">7268 4093 0,'0'25'406,"0"-1"-375,0 1-15,0 0 15,0 25 0,0-1-15,-25 1 15,25-1-15,0 1-16,0 0 15,0-1-15,0 1 0,0-25 0,0-1 16,0 1-16,0 0 0,-25-25 16,25 25-16,0 0 15,0-1 1,25-24-16,-25 25 0,0 0 15,0 0 1,0 0 0,0 0-16,0-1 31,0 1-15,0 0-1,0 0 16,25 0 1,-25-1-1,25-24 63,-1 0-47,1 0-32,0 0 1,0 0-1,0 0 1,-25 25-16,24-25 0,1 0 16,0 0-1,0 0-15,0 0 16,-1 0-16,1 0 0,-25 25 0,25-25 16,0 0-16,0 0 15,-1 0-15,1 0 0,0 0 16,0 0-16,0 0 0,-1 0 15,1 0-15,0 0 16,0 0-16,0 0 0,-1 0 16,1 0-16,0 0 0,0 0 15,0 0-15,0 0 0,-1 0 16,1 0-16,0 0 16,0 0-16,0 0 0,-1 0 0,1 0 15,0 0-15,0 0 0,0 0 16,-1 0-16,1 0 15,0 0-15,0 0 0,0 0 16,-1 0-16,1 0 0,0 0 16,0 0-16,0 0 0,24 0 15,-24 0-15,0 0 16,0 0-16,-1 0 16,1 0-16,0 0 15,0 0-15,0 0 16,-1 0-16,1 0 0,0 0 15,0 0-15,0 0 16,-1 0-16,1 0 16,0 0-16,0 0 0,0 0 0,0 0 15,-1 0-15,1 0 0,0 0 16,0 0-16,0 0 0,-1 0 16,1 0-16,0 0 0,0 0 15,0 0-15,-1 0 0,1 0 16,0 0-16,25 0 0,-26 0 15,1 0-15,0 0 16,0 0-16,0 0 0,-1 0 0,1 0 16,0 0-16,0 0 0,0 0 15,-1 0-15,1-25 0,0 25 16,0 0-16,0 0 0,-1 0 0,1 0 16,0 0-16,0 0 0,0-25 15,-1 25-15,1 0 0,0 0 0,0 0 16,0 0-16,0 0 0,-1 0 0,1 0 15,0 0-15,0 0 0,0 0 0,-1-24 16,1 24-16,0 0 0,0 0 16,0 0-16,-1 0 0,1 0 15,0 24-15,0-24 0,0 0 16,-1 0-16,26 0 16,-25 0-16,0 0 0,-1 25 15,1-25-15,0 0 47,-50-25-16,25 1-15,0-1-16,0 0 16,0 0-16,0 0 15,0 1-15,0-1 0,0 0 16,0 0-16,-25 0 0,25 0 0,0 1 15,0-1-15,0 0 0,0 0 16,0-24-16,0 24 0,-24 25 0,24-25 16,0 0-16,0 0 0,0 1 0,-25 24 15,25-25-15,0 0 0,0 0 0,-25 0 16,25 1-16,-25-1 0,25 0 16,-25 0-16,25 0 0,0 1 15,-24-1-15,24 0 0,0 0 16,-25 25-16,25-25 15,0 1-15,-25-1 0,25 0 16,0 0-16,-25 25 0,25-25 16,0 1-16,0-1 15,-25 25 1,25-25-16,0 0 31,-24 25 47,24 25-62,-25-25 0,0 0-1,0 0-15,0 0 0,1 0 16,-1 25-16,0-25 0,0 0 15,0 0-15,1 0 0,-1 0 0,0 0 16,0 0-16,0 0 0,-24 0 0,24 0 16,0 0-16,-25 0 0,26 0 0,-1 0 15,-25 0-15,25 0 0,1 0 0,-1 0 16,0 0-16,0 0 0,0 0 0,1 0 0,-1 0 16,0 0-16,0 0 0,0 0 15,1 0-15,-1 0 0,0 0 0,0 0 16,0 0-16,1 0 0,-1 0 0,0 0 15,0 0-15,0 0 0,1 0 16,-1-25-16,-25 25 0,25 0 16,1 0-16,-1 0 0,0 0 0,0 0 15,0 0-15,0 0 0,-99-25 32,100 25-32,-1 0 0,0 0 0,0 0 15,0 0-15,1 0 0,-1-25 0,0 25 16,0 0-16,-24 0 0,24 0 15,0 0-15,0 0 0,0-24 16,1 24-16,-1 0 0,0 0 16,0 0-16,0 0 0,1 0 0,-1 0 15,0 0-15,0 0 0,0 0 0,25 24 16,-24-24-16,-1 0 0,0 0 0,0 0 16,0 0-16,1 0 0,-1 0 15,-25 25-15,25-25 16,0 0-16,1 0 0,-1 0 0,0 0 0,0 0 15,0 0-15,1 0 0,-1 0 0,0 0 16,0 25-16,-24-25 0,24 0 0,0 0 16,0 0-16,0 0 0,1 0 0,-1 0 15,0 0-15,0 0 0,0-25 0,1 25 16,-1 0 0,0 0-16,25-25 0,-25 25 0,-24 0 15</inkml:trace>
  <inkml:trace contextRef="#ctx0" brushRef="#br0" timeOffset="4597">15627 4738 0,'-25'-25'16,"50"25"109,-25 25-125,25-25 0,0 0 16,-1 24-16,1-24 0,25 0 0,-25 25 0,-1-25 15,26 0-15,-25 25 0,24-25 0,-24 0 16,0 0-16,0 0 0,24 0 0,-24 0 15,25 0-15,-25 0 0,-1 0 0,26 0 16,24 0-16,-49 0 0,25 0 16,-25 0-16,24 0 0,-24-25 0,25 25 0,-25 0 15,-1 0-15,26 0 0,-25 0 0,0 0 16,-1 0-16,1 0 0,0 25 0,0-25 0,0 0 16,-1 0-16,1 0 0,0 0 15,0 0-15,0 0 0,-1 0 16,1 0-16,0 0 0,0 0 15,0 0-15,-1 0 0,1 0 16,0 0-16,0 0 0,0 0 16,-1 0-16,1 0 0,0 0 15,0 0-15,0-25 0,-1 25 16,1 0-16,0 0 0,0 0 16,0 0-16,-1 0 0,1-25 15,25 25-15,-25 0 16,0 0-16,-1 0 0,1 0 15,0 0-15,0-24 0,0 24 16,-1 0-16,1 0 0,0 0 0,0 0 16,0 0-16,-1 0 0,1 0 15,0 0-15,0 0 16,0 0 0,-1 0-1</inkml:trace>
  <inkml:trace contextRef="#ctx0" brushRef="#br0" timeOffset="24837">8310 5531 0,'24'25'140,"-24"0"-108,0 0-1,0 0-16,0 24 1,0-24 0,0 0-16,25 0 0,-25-1 15,0 1-15,0-50 78,0 1-46,-25-1-32,25 0 0,0 0 0,0 0 0,-24 1 15,24-1-15,0 0 0,0 0 16,0 0-16,24 25 78,-24 25-78,25-25 0,-25 25 0,25-25 16,-25 25-16,25-25 0,0 25 0,-25-1 15,24-24-15,-24 25 0,25 0 16,0 0-16,0 0 16,-25-1-16,25-24 0,-25 25 15,24-25-15,-24 25 0,25-25 0,-25 25 16,25-25-16,0 25 31,-25-50 0,0 0 1,0 0-17,25 25-15,-25-25 0,0 1 16,-25-1-16,25 0 0,0-74 31,0 74-31,0 0 0,-25-49 31,25 49-31</inkml:trace>
  <inkml:trace contextRef="#ctx0" brushRef="#br0" timeOffset="25501">8830 5606 0,'0'0'0,"0"25"47,0-1-31,0 1 0,0 0-1,0 0-15,0 0 0,0-1 16,0 1-16,0 0 15,0 0-15,0 0 16,0 0-16,25-25 16,-25 24-16,0-48 31,0-1-15,0 0-16,0 0 0,0 0 15,0 0-15,0 1 0,0-1 16,0 0-16,0 0 0,0 0 0,0 1 15,0-1-15,0 0 0,0 0 16,0 0-16,0 1 16,25 24-16,-25-25 15,25 25 1,0 0 0,-1 25-16,1-25 15,-25 24-15,25-24 0,-25 25 16,25 0-16,-25 0 15,25 0-15,-25-1 0,25 1 16,-25 0-16,0 0 0,0 0 0,24-25 16,-24 24-16,0 1 0,0 0 15,0 0-15,25-25 16,-25 25-16</inkml:trace>
  <inkml:trace contextRef="#ctx0" brushRef="#br0" timeOffset="25718">8830 5755 0,'-24'0'0,"24"-25"31,24 25-15,1 0 0,-25-25-16,25 25 0,0 0 15,0 0-15,-1 0 0,101 0 16</inkml:trace>
  <inkml:trace contextRef="#ctx0" brushRef="#br0" timeOffset="26054">9327 5507 0,'0'-25'0,"0"50"15,0-50 1,-25 25-1,50 25 17,-25-1-17,0 1 1,0 0-16,0 0 0,0 0 16,24-1-16,-24 1 15,0 0-15,0 0 0,25 0 16,-25-1-16,0 1 0,0 0 15,25-25-15,-25 25 0,0 0 16</inkml:trace>
  <inkml:trace contextRef="#ctx0" brushRef="#br0" timeOffset="26824">9351 5556 0,'0'-25'62,"0"50"-46,25-25-1,-25 25-15,25 0 16,0-25-16,-25 25 0,25-25 16,-1 24-16,-24 1 0,25-25 0,-25 25 0,25-25 15,-25 25-15,25 0 0,0-1 16,-25 1-16,24 0 16,1 0 30,0-25-30,-25 25 0,25-25-16,-25-25 31,0 0 0,0-149 16,0 125-47,25-1 16,-50 1-16,25-26 0</inkml:trace>
  <inkml:trace contextRef="#ctx0" brushRef="#br0" timeOffset="27194">9996 5531 0,'-25'0'31,"25"-24"-15,0 48-1,0 1 17,0 0-17,25 0 16,-25 0-31,0-1 0,25 1 16,-25 25-16,0-25 0,25 24 0,0 1 16</inkml:trace>
  <inkml:trace contextRef="#ctx0" brushRef="#br0" timeOffset="27558">9971 5556 0,'0'0'0,"0"-25"16,0 1 15,-24 24-31,24-25 16,24 25-16,1 0 31,0 0-31,0 0 0,0 0 0,24 0 15,-24 0-15,0 0 0,25 0 0,-26 0 16,1 25-16,0-25 0,0 0 0,-25 24 16,25-24-16,-25 25 0,24-25 0,-24 25 15,0 0-15,0 0 16,0-1-16,0 1 0,-24 0 16,24 0-16,-25-25 0,25 25 15,-25-1-15,0-24 0,0 25 16,1-25-16,-1 25 15,0-25-15,0 0 0,0 0 16,1 0-16,-76-25 0</inkml:trace>
  <inkml:trace contextRef="#ctx0" brushRef="#br0" timeOffset="28401.99">11212 5928 0,'0'-24'31,"-25"24"-31,0-25 31,0 25-15,25-25-16,-25 25 0,1 0 0,24-25 16,-25 25-16,0-25 0,0 25 0,0-25 0,1 1 15,24-1-15,-25 25 0,0-25 0,0 0 16,0 0-16,25 1 0,-24-1 16,-1 0-16,25 0 0,0 0 0,-25 1 0,25-1 15,0 0-15,0 0 0,0 0 0,0 1 16,0-1-16,0 0 0,25 25 15,-25-25-15,0 0 0,25 25 16,-25-24-16,24 24 0,1 0 16,0 24-1,-25 1-15,25-25 16,-25 25-16,0 0 0,0 0 16,25-1-16,-25 1 0,0 0 15,-25 0-15,25 0 16,0-1-16,0 1 0,0 0 0,-25 0 15,25 0-15,0-1 16,-25 1-16,25 0 16,-25 0-16,25 0 15,0-1-15,-24-24 0,24 25 16,0 0 0,0 0-1,0 0-15,0 0 31,24-25-31,-24 24 0,25-24 0,-25 25 16,25-25-16,0 0 0,0 25 16,-1-25-16,1 0 0,0-25 15,0 25-15,0 0 0,-1-25 0,1 25 16,0-24-16,0-1 0,0 25 0,-25-25 16,25 0-16,-1 0 0,-24 0 0,25 1 15,-25-1-15,0 0 0,0 0 16,0 0-16,-25 1 0,1-51 0</inkml:trace>
  <inkml:trace contextRef="#ctx0" brushRef="#br0" timeOffset="29640">11708 5432 0,'-25'0'31,"25"25"32,0 0-48,-25 0 1,25 49-16,0-49 0,0 0 16,0 24-16,0-24 0,0 0 0,0 24 0,0-24 15,0 0-15,0 25 16</inkml:trace>
  <inkml:trace contextRef="#ctx0" brushRef="#br0" timeOffset="29921">11658 5556 0,'0'-25'16,"0"-24"-16,0 24 47,25 25-47,-25 25 15,25-25 1,-25 25-16,25-1 0,-1 1 16,1 0-16,0 0 0,0 0 0,24-1 15,-24 1-15,0 0 0,25 0 0,-26 0 16,1-1-16,0 1 0,0-25 0,0 0 15,-25 25-15,24-25 0,1 0 0,25 25 16</inkml:trace>
  <inkml:trace contextRef="#ctx0" brushRef="#br0" timeOffset="30181">12204 5383 0,'0'24'47,"0"1"-31,0 0-1,25-25-15,-25 25 0,0 0 0,0-1 16,25 1-16,-25 0 15,0 0-15,24 0 0,-24-1 0,0 1 16,0 0-16,50 74 0</inkml:trace>
  <inkml:trace contextRef="#ctx0" brushRef="#br0" timeOffset="30703.99">12799 5606 0,'0'-25'0,"-25"0"31,1 0-16,-1 1-15,0 24 16,25-25-16,-25 25 0,0 0 16,1 0-1,-1 0-15,0 0 0,0 0 16,25 25-16,-25-25 0,1 0 16,24 24-16,-25-24 0,25 25 0,-25-25 0,25 25 15,-25-25-15,25 25 0,0 0 0,-25-25 16,25 24-16,0 1 0,0 0 0,0 0 15,0 0-15,25-25 0,-25 24 16,0 1-16,25-25 0,-25 25 0,25-25 16,0 25-16,-1-25 0,1 0 0,0 25 0,0-25 15,0 0-15,-1 0 0,1 0 0,25-25 16,-25 25-16,-1 0 0,1-25 0,0 0 16,0 25-16,-25-25 0,25 1 0,-1-1 15,-24 0-15,0 0 0,0 0 16,0 1-16,-24-1 0,24 0 0,-25 0 15,0 0-15,0 1 0,0 24 0,1-25 16,-1 25-16,0 0 16,0 0-16,0 0 0,-24 25 15</inkml:trace>
  <inkml:trace contextRef="#ctx0" brushRef="#br0" timeOffset="31070">13022 5407 0,'-24'0'63,"24"25"-48,0 0 1,24 0-16,-24 0 0,0-1 16,0 1-16,0 0 0,0 0 0,0 0 15,0-1-15,25 1 0,-25 0 0,0 0 16,0 0-16,25-1 0,-25 1 0,0 0 15,0 0-15,25-25 0,-25 25 0,0 0 16,25-25-16,-1 24 16,1-24-16</inkml:trace>
  <inkml:trace contextRef="#ctx0" brushRef="#br0" timeOffset="31501.99">12973 5507 0,'0'0'0,"0"-25"0,0 0 31,25 0-15,-25 0-1,24 25-15,1-24 16,0 24-16,0 0 16,0-25-16,-1 25 0,1 0 15,0 0-15,0 0 0,0 0 16,0 25-16,-1-25 0,1 0 0,0 0 0,0 0 16,0 0-16,-25 24 15,24-24-15,-24 25 16,0 0-1,0 0-15,0 0 16,-24-1-16,24 1 16,-25-25-16,25 25 0,-25 0 15,0 0-15,0-25 16,25 24-16,-24-24 0,24 25 0,-25-25 16,0 0-16,25 25 0,-25-25 0,-49 50 15</inkml:trace>
  <inkml:trace contextRef="#ctx0" brushRef="#br0" timeOffset="31783">13097 5680 0,'0'0'0,"25"0"16,-25 25 15,24 0-15,1-25-1,-25 25-15,25-25 0,-25 24 0,25-24 16,0 0-16,-25 25 0,25-25 0,-1 25 16,1-25-16,-25 25 0,25-25 0,0 25 15,0-25-15,-25 25 0,24-25 0,1 24 16,0-24-16,49 75 15</inkml:trace>
  <inkml:trace contextRef="#ctx0" brushRef="#br0" timeOffset="32249">13469 5209 0,'0'0'0,"0"-25"15,25 25 17,0 0-17,-25 25-15,24-25 16,1 25-16,0-25 0,0 25 16,0-25-16,-25 24 0,24-24 15,1 25-15,0 0 0,0 0 0,0 0 16,-1-1-16,-24 1 0,25 0 15,0 0-15,-25 0 0,25-1 16,-25 1-16,0 0 0,25 0 0,-25 0 0,0 24 16,0-24-16,0 0 0,0 0 0,0-1 15,0 1-15,0 25 0,0-25 0,0 0 16,0-1-16,0 1 0,0 25 0,-25-25 0,25-1 16,0 1-16,-25 0 0,-74 124 15</inkml:trace>
  <inkml:trace contextRef="#ctx0" brushRef="#br0" timeOffset="33255">8210 5085 0,'-24'0'47,"24"25"-31,0 0-1,-25-1-15,25 1 16,-25 0-16,25 0 0,-25 0 0,25-1 0,-25 1 16,25 0-16,-24 0 0,24 0 0,-25 24 15,-25 50 1,50-74-16,0 25 0,-25-25 0,25-1 0,0 1 16,-25 0-16,25 0 0,0 0 0,0-1 15,-24 1-15,24 0 0,0 0 0,0 0 0,0 0 16,0-1-16,0 1 15,0 0-15,0 0 0,24 0 0,-24-1 16,0 1-16,0 0 0,25 0 0,-25 0 16,0-1-16,25 1 0,-25 0 0,25-25 0,-25 25 15,25 0-15,0-1 0,-25 1 0,24 0 16,1 0-16,0 0 0,0-1 16,0-24-16,-25 25 0,24 0 0,1-25 15,0 25-15,99 0 0</inkml:trace>
  <inkml:trace contextRef="#ctx0" brushRef="#br0" timeOffset="39327">22200 4514 0,'-25'-24'16,"1"24"30,48 0 48,1 0-94,0 0 16,0 0-16,0 0 0,-1 0 0,1 0 15,25 0-15,-25-25 0,24 25 0,-24 0 0,25 0 16,24 0-16,-49 0 16,74 0-16,-74 0 0,25 0 0,-1 0 15,-24 0-15,0 0 0,24 0 0,-24 0 0,0 0 16,0 0-16,0 0 0,-1 0 0,1 0 16,0 0-16,0 0 15,0 0-15,-50 0 63</inkml:trace>
  <inkml:trace contextRef="#ctx0" brushRef="#br0" timeOffset="39736">23763 4142 0,'0'0'15,"-25"0"-15,25 0 16,0 25 0,0 0 15,0 0-16,25 0-15,-25-1 16,0 1-16,0 0 0,0 0 16,25 24-16,-25-24 0,0 0 15,0 0-15,0 0 0,0-1 16,24 1-16,-24 0 0,-24 25 16</inkml:trace>
  <inkml:trace contextRef="#ctx0" brushRef="#br0" timeOffset="40264">23738 3944 0,'0'0'0,"-25"-25"16,25 0 0,-25 25-16,25-24 15,-24 24-15,-1 0 16,0 0-16,0 0 16,0 24-16,1 1 15,-1-25-15,0 25 0,25 0 0,-25 0 16,0-25-16,1 24 0,-1 1 0,25 25 0,-25-25 15,0-1-15,25 1 0,-25 0 0,25 0 16,-24 0-16,24 24 0,0-24 0,-25 0 0,25 0 16,0-1-16,0 1 0,25 0 15,-25 0-15,0 0 0,24 24 0,-24-24 0,25 0 16,0 0-16,0-1 0,0 1 0,-1 0 0,1 0 16,25 0-16,-25-25 0,24 24 0,-24 1 15,25 0-15,-1-25 0,1 25 0,-1-25 16,1 0-16,0 0 0,-1 0 0,-24 0 0,25 0 15,-1-25-15,-24 25 0,25-25 0,-25 0 16,-1 25-16,26-49 0,-25 24 16,-25 0-16,25-24 0,-25 24 0,0 0 0,0-25 15,0 26-15,0-26 0,0 25 0,-25-24 0,25-1 16,-25 0-16,0 26 0,0-26 0,1 0 0,-1 1 16,0 24-16,0-25 0,0 26 0,-24-26 15,24 25-15,0 0 0,0 1 0,-124-51 0</inkml:trace>
  <inkml:trace contextRef="#ctx0" brushRef="#br0" timeOffset="45305">16148 5085 0,'0'-25'0,"0"50"172,-25 0-172,25 0 0,-25-1 15,0 1-15,25 0 0,-24 0 16,24 0-16,-25-1 31,25 1-31,0 0 16,0 25-1,0-26 1,0 26-16,25-25 0,-25 24 0,0-24 16,0 0-16,24 0 0,-24 24 0,25-49 15,-25 25-15,25-25 0,0 25 0,0-25 16,-1 25-16,1-25 15,0 0 1</inkml:trace>
  <inkml:trace contextRef="#ctx0" brushRef="#br0" timeOffset="46179">16545 5184 0,'0'-25'32,"-25"50"77,25 0-109,-25-25 0,25 25 0,-25 0 16,25-1-16,-24 1 0,24 0 0,-25 0 15,0 0-15,25-1 0,0 1 0,-25-25 16,25 25-16,0 0 15,-25-25-15,25 25 16</inkml:trace>
  <inkml:trace contextRef="#ctx0" brushRef="#br0" timeOffset="48850">16520 5110 0,'0'25'16,"25"-25"1390,-25 24-859,25 1-531,-1 0-1,1 0-15,-25 0 16,25-25-16,-25 24 0,25 1 15,0 0 1,-25 0-16,24-25 16,-24 25-16,25-25 93,-25 24-93,25 1 47,0 0-47,-25 0 16,25-25-16</inkml:trace>
  <inkml:trace contextRef="#ctx0" brushRef="#br0" timeOffset="51192">17066 5432 0,'0'0'0,"24"0"109,-24-25-78,25 50-31,0-25 16,0 0 0,-25 25-16,25-25 15,-25 25 1,0 0-16,0-1 15,-25-24 1,25 25-16,0 0 0,-25-25 16</inkml:trace>
  <inkml:trace contextRef="#ctx0" brushRef="#br0" timeOffset="54117">17462 5085 0,'0'-25'0,"0"50"47,-24-25 0,48 0-47,-48 0 109,24 25 954,24-25-845,1 0-202,0 0-16,0 0 16,0 0-16,0 0 15,-1 0-15,1 0 0,0 0 16,0-25-16,0 25 15,-1 0 32,1 0 47,-25 25-47,25 0 94,-25-1-141,0 1 15,0 0-15,0 0 0,25 0 16,-25-1-16,0 1 0,0 0 0,0 0 15,0 0-15,0-1 16,25 1 0,-25 0 31</inkml:trace>
  <inkml:trace contextRef="#ctx0" brushRef="#br0" timeOffset="54677">17983 4887 0,'0'0'0,"25"0"47,-25 24-31,25-24-1,-25 25 1,25-25-16,-25 25 0,25 0 16,-1 0-16,1-1 15,-25 1-15,25 0 16,0 0-16,-25 0 0,0-1 0,25 1 16,-25 0-16,0 0 0,0 0 0,0-1 15,0 1-15,0 0 0,0 0 16,0 0-16,0-1 0,0 1 0,0 0 15,0 0-15,0 0 0,-50 49 16</inkml:trace>
  <inkml:trace contextRef="#ctx0" brushRef="#br0" timeOffset="56177">18479 5135 0,'25'0'47,"-25"24"-16,25-24-15,-25 25-16,25 0 15,-25 0 1,25-25-16,-25 25 16,25-25-16,-25 24 15,24-24-15,-24 25 16,25-25-1,-25 25-15,25-25 32,0 0 15,0 0-32,-1-25-15,1 25 0,0 0 16,0-25-16,0 25 0,-1-24 0,1 24 15,0 0-15,25-25 0,-26 25 0,1-25 16,25 25-16,-1-25 0,-24 0 0,25 25 16,-25-24-16,24 24 0,-24-25 15,25 25-15,49-25 16,-74 0-16,-1 25 0,1 0 0,0 0 0,0-25 16,0 25-16,0 0 15,-25 25 16</inkml:trace>
  <inkml:trace contextRef="#ctx0" brushRef="#br0" timeOffset="57457">16297 5779 0,'0'0'0,"0"25"63,0 0-47,-25-25-1,25 25 1,0 0-1,-25-25-15,25 25 0,-25-1 16,25 1-16,0 0 0,-25-25 16,25 25-16,0 0 0,0-1 15,0 1-15,0 0 0,0 0 16,0 0-16,0-1 0,0 1 16,0 0-1,25-25-15,-25 50 16,25-50-16,0 24 0,0 1 0,-1-25 15,-24 25-15,25-25 16,0 0-16,-25 25 0,25-25 0,0 0 0,-25 25 16,25-25-16,-1 0 0,1 0 15,25 24-15</inkml:trace>
  <inkml:trace contextRef="#ctx0" brushRef="#br0" timeOffset="58076">16669 5879 0,'25'25'78,"-1"-1"-62,1-24-16,-25 25 16,25 0-16,0 0 15,0 0-15,-25-1 16,24-24-16,-24 25 0,25-25 0,-25 25 0,25 0 16,0-25-16,-25 25 15,25-1-15,-1-24 31,1 0-15,-25-24 0,0-1-1,25 25 1,-25-25-16,0 0 16,0 0-16,0 1 15,25-1-15,-25 0 0,0 0 0,0 0 16,0 1-16,0-1 15,0 0-15,0 0 32,0 50-17</inkml:trace>
  <inkml:trace contextRef="#ctx0" brushRef="#br0" timeOffset="58641">17289 6102 0,'0'0'16,"0"-25"-16,0 50 31,-25-25-15,25 25 15,-25-25-15,50 0-1,-25-25 1,25 25-16,0 0 31,-1 0-15,1 25-1,-25 0-15,25-25 0,-25 24 16,0 1-16,25 0 16,-25 0-16,-25-25 15,25 25-15,0-1 0,-74 51 16</inkml:trace>
  <inkml:trace contextRef="#ctx0" brushRef="#br0" timeOffset="59502">17512 5804 0,'0'0'0,"-25"0"0,50 0 15,0 0 63,0 0-78,0 0 16,-1 0 0,-24 25-16,25-25 0,0 0 15,0 0-15,0 0 0,-1 0 0,1 0 16,0 0-16,0 0 0,0 0 16,-1 0-16,-24-25 15,25 25-15,-50 0 47,25-25 31,0 50-47,0 0 110,0 0-141,0 0 0,0 0 0,0-1 0,0 1 16,0 0-16,0 0 0,0 0 0,0 24 15,0-24-15,0 0 0,0 0 0,0-1 16,0 1 0,0 0-16</inkml:trace>
  <inkml:trace contextRef="#ctx0" brushRef="#br0" timeOffset="60034">18132 5779 0,'0'-24'15,"25"24"32,0 0-31,-25 24-16,25-24 0,-1 25 15,-24 0-15,25-25 0,-25 25 16,25-25-16,-25 25 0,25 0 0,0-1 16,-25 1-16,0 0 0,24 0 0,-24 0 15,0-1-15,25 1 0,-25 0 0,0 0 16,25 0-16,-25-1 0,0 1 16,0 0-16,0 0 0,0 0 0,0-1 15,0 1-15,-25-25 0,25 25 16,-25 0-16,25 0 0,-99 49 15</inkml:trace>
  <inkml:trace contextRef="#ctx0" brushRef="#br0" timeOffset="60849">18628 5879 0,'25'0'78,"0"49"-46,-25-24-17,25-25-15,-25 25 0,0 0 0,25-25 16,-25 25-16,24-25 0,-24 24 0,0 1 0,25-25 15,-25 25-15,25-25 0,-25 25 0,25 0 16,-25-1 0,25-24-1,-1 0 63,-24-24-46,25 24-32,0-25 15,0 25-15,-25-25 0,25 25 16,-1 0-16,1-25 0,0 0 0,0 25 16,0-24-16,24 24 0,-24-25 0,0 0 15,0 25-15,24-25 0,-24 0 0,25 25 0,-26-24 16,1 24-16,25-25 0,-25 25 0,24-25 15,-24 25-15,0 0 0,0 0 16,0 0-16,-1-25 31,-24 50-31,-24-25 0,-1 0 16</inkml:trace>
  <inkml:trace contextRef="#ctx0" brushRef="#br0" timeOffset="63210">15801 5383 0,'-25'0'0,"0"0"32,0 0-17,0-25-15,1 25 16,-1 0-16,0 0 16,0-25-16,0 25 0,1 0 0,-26 0 0,25 0 15,-24-25-15,24 25 0,-25 0 0,0 0 0,1-25 16,-1 25-16,1 0 0,24-24 0,-25 24 15,-24 0-15,24-25 0,1 25 0,-1-25 16,0 25-16,1 0 0,-1-25 0,1 25 16,-1-25-16,-24 25 0,24-24 0,0 24 15,-148-50-15,148 50 16,1-25-16,-26 25 0,26-25 0,-1 25 0,-24-24 16,24 24-16,0-25 0,1 25 0,-1-25 0,1 25 15,-1 0-15,0-25 0,1 25 16,24 0-16,-25-25 0,1 25 0,-1 0 0,1-24 15,-1 24-15,0-25 0,1 25 16,-1 0-16,0-25 0,-24 25 0,24 0 16,1-25-16,-1 25 0,1 0 0,-1 0 0,-24-25 0,24 25 15,0 0-15,1 0 0,-26 0 0,26 0 16,-1-25-16,1 25 0,-26 0 0,25 0 16,1 0-16,-1 0 0,1 0 0,-1 0 15,25 0-15,-24 0 0,-1 0 0,25 0 0,0 0 16,-24 0-16,24-24 15,0 24-15,-24 0 0,24 0 0,0 0 16,0-25-16,0 25 0,1 0 16,-1 0-16,0 0 0,0 0 15,0 0-15,1 0 47,-1 0 16,0 0-32,25 25-31,-25-25 16,0 0-16,25 24 0,-24-24 15,-1 0-15,25 25 0,-25-25 0,0 0 16,0 25-16,0-25 0,1 25 0,-1-25 0,0 25 15,0-25-15,-24 25 0,24-1 0,0-24 16,-25 25-16,26-25 0,-1 25 0,-25 0 16,25-25-16,-24 25 0,24-1 0,0-24 15,0 25-15,-24-25 0,24 25 0,0 0 16,-24-25-16,24 25 0,0-25 0,0 24 0,0-24 16,1 25-16,-1-25 0,0 0 0,0 25 15,0-25-15,1 0 0,24 25 16,-25-25-16,0 0 15,25 25-15,-25-25 16</inkml:trace>
  <inkml:trace contextRef="#ctx0" brushRef="#br0" timeOffset="63830">10344 4812 0,'0'0'0,"0"25"63,-25-25-63,25 25 0,0 0 16,-25-1-16,25 1 15,-25 0-15,25 0 0,0 0 0,-25-1 16,1 1-16,24 0 0,-25 0 0,0 0 15,25-1-15,-25 1 0,25 0 16,-25 0-16,25 0 0,-24-25 0,24 24 16,-25 1-16,25 0 0,-25 0 15,25 0 1,25-25 31,-25 24-32,25-24 17,-25 25-32,24-25 0,1 0 15,0 0-15,0 0 16,0 25-16,-1-50 0,1 25 16,0 0-16,0 0 0,0 0 0,-1 0 15,1-25-15,0 25 0,0 0 0,24-24 0,-24 24 16,0 0-16,0-25 0,49 0 15,-49 25-15,0 0 0,0-25 0,-1 25 16,26 0-16,-25 0 16,0 0-16,-1 0 0,26 25 15</inkml:trace>
  <inkml:trace contextRef="#ctx0" brushRef="#br0" timeOffset="65197">15949 6028 0,'0'24'32,"-24"-24"-32,-1 0 15,0 0 1,0 0-1,0 0 1,1 0-16,-1 0 0,0 0 0,25 25 16,-25-25-16,0 0 0,-24 0 15,-50 0-15,49 25 0,0-25 16,26 0-16,-26 0 0,-25 0 0,26 25 0,-1-25 16,1 0-16,-1 0 0,0 25 0,1-25 15,-1 0-15,1 24 0,-1-24 0,0 0 16,1 0-16,-1 25 0,25-25 0,-24 0 15,24 0-15,-25 0 0,26 25 0,-26-25 16,25 0-16,0 0 0,-74 0 16,74 0-16,0 0 0,-24 0 0,24 0 15,0 0-15,0 0 0,1 0 0,-26 0 16,25 0-16,0 0 0,1 0 0,-26 0 16,25 0-16,0 0 0,1 0 0,-1 0 15,0 0-15,0 0 0,0 0 16,1 0-16,-1 0 0,0 0 15,0 0 1,25-25 0,-25 0 124,25 1-124,-24 24-16,24-25 16,-25 25-16,25-25 0,-25 0 15,0 0-15,25 1 16,-25-1-16,25 0 15,-24 0-15,24 0 0,-25 25 16,25-24-16,0-1 16,-25 25-16,25-25 15,-25 25-15,25-25 16,0 50 78</inkml:trace>
  <inkml:trace contextRef="#ctx0" brushRef="#br0" timeOffset="65624">13444 5705 0,'0'0'0,"0"-25"0,0 50 63,0 0-48,-25-25-15,25 25 16,0-1-16,0 1 15,0 0-15,-24-25 0,24 25 0,0 0 16,0 0-16,-25-25 16,25 24-16,0 1 0,0 0 15,0 0-15,-25 0 16,25-1-16,0 1 0,0 0 16</inkml:trace>
  <inkml:trace contextRef="#ctx0" brushRef="#br0" timeOffset="65957">13519 5655 0,'0'0'0,"0"-24"0,0 48 31,0 1 16,24-25-47,1 25 16,-25 0-1,25-25-15,-25 25 0,25-1 16,0 1-16,-1 0 15,1 0-15,0 0 16,-25 0-16,25-25 0,-25 24 0,25-24 16,-25 25-16,0 0 15,24 0-15</inkml:trace>
  <inkml:trace contextRef="#ctx0" brushRef="#br0" timeOffset="94202">20340 5035 0,'0'25'78,"-25"-25"-46,25 25-17,0 0 1,-25-25-16,25 25 0,0-1 15,-25-24-15,25 25 0,0 0 0,-24-25 16,-1 74 0,0-74-16,25 25 0,-74 50 0</inkml:trace>
  <inkml:trace contextRef="#ctx0" brushRef="#br0" timeOffset="94637">20166 4961 0,'0'25'62,"25"0"-15,-25-1-15,25 1-1,-25 0-16,25 0 1,-25 0-16,24-25 16,-24 24-16,25 1 15,-25 0-15,25-25 16,-25 25-16,25-25 0,-25 25 16,25-25-1,-25 24-15</inkml:trace>
  <inkml:trace contextRef="#ctx0" brushRef="#br0" timeOffset="94960">20092 5135 0,'0'0'0,"25"0"63,-1 0-32,26 0 0,-25 0-31,0 0 0,-1 0 16,1 0-16,0 0 0,0 0 15,24 0-15</inkml:trace>
  <inkml:trace contextRef="#ctx0" brushRef="#br0" timeOffset="95436">20365 5879 0,'0'-25'0,"0"0"15,0 50 63,-25-25-78,0 25 16,25 0-16,-99 74 0</inkml:trace>
  <inkml:trace contextRef="#ctx0" brushRef="#br0" timeOffset="95723">20141 5755 0,'0'0'0,"0"24"47,0 1-16,25-25-31,-25 25 16,0 0-16,25 0 15,-25 0-15,25-1 16,0 1-16,-25 25 0,24-25 16,-24-1-16,25 1 0,-25 0 0,25-25 15,-25 25-15,0 0 0,25-25 16,0 49-16</inkml:trace>
  <inkml:trace contextRef="#ctx0" brushRef="#br0" timeOffset="95942">20092 5879 0,'25'0'63,"-1"25"-48,1-25-15,0 0 0,0 0 16,0 0-16,-1 0 0,-24 24 16,25-24-16,99-24 0</inkml:trace>
  <inkml:trace contextRef="#ctx0" brushRef="#br0" timeOffset="120487">19100 8136 0,'24'0'47,"1"25"31,-25 0-62,25-25-16,-25 24 0,25 1 15,-25 0-15,25-25 0,-25 25 16,24-25-16,-24 25 0,25-1 16,0 1-1,0-25 1,-25 25-1,25-25 1,-1 0-16,1 0 16,0 0-16,0-25 0,0 25 0,-1 0 15,1 0-15,25 0 0,-25 0 0,24-25 16,-24 25-16,25 0 0,-1 0 0,1-24 16,-25 24-16,24-25 0,1 25 0,0 0 15,-1-25-15,1 25 0,-1-25 0,1 25 16,-25-25-16,24 25 0,-24-24 0,0 24 0,0 0 15,0-25-15,-1 25 16,-48 0 0</inkml:trace>
  <inkml:trace contextRef="#ctx0" brushRef="#br0" timeOffset="121237">18901 6672 0,'25'0'31,"-25"25"1,0 0-17,25 0 1,-25 0-1,25-1-15,-25 1 16,24 0-16,1 0 0,0 0 16,0 24-1,24-24-15,-24 0 16,0 0-16,0-25 16,-25 25-16,25-25 0,-1 0 0,1 0 15,0 0-15,0-25 0,0 25 16,-1 0-16,1-25 0,0 25 0,0 0 0,24-25 15,-24 25-15,25-25 0,0 25 16,49-49-16,-25 24 16,-24 25-16,-1-25 0,-24 25 0,25-25 0,-25 25 15,24-25-15,-24 25 0,0-24 0,0 24 16,-1-25-16,1 25 0</inkml:trace>
  <inkml:trace contextRef="#ctx0" brushRef="#br0" timeOffset="144059">8905 9971 0,'0'0'0,"-25"0"0,0-24 0,0 24 16,1-25-1,-1 25 1,0 0-16,0-25 16,0 25-16,1 0 15,-1 0-15,25 25 0,-25-25 16,0 0-16,0 25 0,1-25 16,-1 24-16,0 1 15,0 0-15,25 0 16,-25 0-16,25 0 15,-24-25-15,24 24 0,0 1 0,-25 0 16,25 0-16,0 0 0,0-1 16,-25 1-16,25 0 0,0 0 15,0 0-15,0-1 16,0 1-16,0 0 0,0 0 16,0 0-16,0-1 0,0 1 15,25-25-15,-25 25 0,0 0 16,25 0-16,-25-1 15,24 1-15,-24 0 16,25-25-16,-25 25 0,25 0 16,-25-1-16,25-24 0,0 25 15,-1-25-15,1 0 16,-25 25-16,25-25 0,0 0 0,0 0 16,-1 0-16,1 0 0,0 0 15,0 0-15,0 0 0,-1 0 0,1 0 16,0 0-16,0 0 0,0-25 0,-1 25 15,1 0-15,0-25 0,0 25 0,0-24 16,0 24-16,-25-25 0,24 25 0,1-25 0,0 0 16,-25 0-16,25 25 0,-25-24 15,25-1-15,-25 0 0,0 0 0,0 0 16,24 1-16,-24-1 0,-24-25 16,24 25-16,-25-24 0,25-1 15,-25 25-15,25 1 0,-25-1 0,0 0 16,1 0-16,24 0 0,-25 1 0,0 24 15,0-25-15,0 0 0,0 25 0,1-25 16,24 0-16,-25 25 0,0-25 0,-25-24 0</inkml:trace>
  <inkml:trace contextRef="#ctx0" brushRef="#br0" timeOffset="163836">16520 12005 0,'0'-24'31,"0"-1"-15,0 0 15,-25 25 0,0 0 0,25 25-15,-24-25-16,24 25 0,0-1 16,0 1-1,0 0 1,24-25-1,1 0 1,0 0 0,0-25-16,0 25 0,-25-25 15,24 25-15,-24-24 0,25 24 16,-25-25-16,0 0 0,0 0 16,0 0-16,0 1 15,-25 24-15,1 0 16,-1-25-16,0 25 15,25 25-15,-25-25 0,0 0 16,25 24 0,-24-24-16,24 25 15,0 25-15</inkml:trace>
  <inkml:trace contextRef="#ctx0" brushRef="#br0" timeOffset="168059">18331 12105 0,'0'-25'46,"0"0"-14,-25 25-17,0-25 17,0 0 14,0 25-46,1 0 0,-1-24 16,0 24-16,-25 0 0,26 0 0,-1 0 16,0 0-16,0 0 0,0 0 0,25 24 15,-24-24-15,-1 0 0,25 25 0,-25-25 16,25 25-16,-25 0 0,0 0 0,25-1 16,-24-24-16,24 25 0,0 0 0,-25 0 15,25 0-15,0 0 0,-25-1 0,25 1 16,0 0-16,0 0 0,0 0 15,-25-1-15,25 1 0,0 25 0,0-25 16,0-1-16,0 1 0,25 0 16,-25 0-16,0 0 0,0-1 0,0 1 15,25 0-15,-25 0 0,25-25 16,-25 25-16,0-1 0,24-24 0,-24 25 16,25-25-16,-25 25 0,25-25 0,0 25 15,0-25-15,-25 25 16,24-25-16,1 0 0,-25 24 0,25-24 0,0 0 15,0 0-15,-1 0 0,1 0 16,0 0-16,0 0 0,0 0 0,24-24 0,-24 24 16,0-25-16,0 25 0,-1-25 0,1 25 15,0-25-15,0 0 0,0 1 0,-1-1 16,1 0-16,0-25 0,0 26 16,-25-1-16,0 0 0,0 0 0,0-24 15,0 24-15,0-25 0,-25 25 0,25-24 16,-25 24-16,0-25 0,-49-49 15,49 74-15,0 0 0,1 1 16,24-1-16,-25 0 0,0 25 0,-74-50 0</inkml:trace>
  <inkml:trace contextRef="#ctx0" brushRef="#br0" timeOffset="171264">10195 12799 0,'0'-25'15,"0"1"16,-25 24-15,25-25-16,-25 0 16,0 0-1,1 0 1,-1 25-16,0-24 0,0 24 16,0 0-16,0-25 0,1 25 15,-1 0-15,0 0 16,-25 0-16,26 0 0,-1 25 15,0-25-15,0 0 0,25 24 16,-25-24-16,25 25 0,-24-25 0,-1 25 16,25 0-16,-25-25 0,25 25 0,-25-1 0,25 1 15,-25 0-15,25 0 0,0 0 0,-24-1 16,24 1-16,-25 99 16,25-99-1,-25 0-15,25 0 16,0-1-16,0 1 0,0 50 31,0-50-31,25-25 0,-25 24 16,25 1-16,-1 0 15,1 0-15,0 0 16,0-25-16,0 24 16,-1-24-16,1 0 0,0 0 0,0 25 15,0-25-15,-1 0 0,26 0 0,-25 0 16,0 0-16,-1 0 0,1-25 0,0 25 0,0 0 15,0-24-15,24 24 0,-24-25 16,0 0-16,49-25 16,-49 1-16,0 24 0,-25 0 15,0 0-15,25 0 0,-25 1 0,0-1 16,0-25-16,0 25 0,0 1 0,-25-26 16,25 25-16,-25 0 0,25 1 0,-25-1 15,1-25-15,-1 25 0,-124-74 0</inkml:trace>
  <inkml:trace contextRef="#ctx0" brushRef="#br0" timeOffset="176959">20886 6499 0,'-25'0'16,"0"0"15,0 0 0,25-25 63,25 25-78,49-25-1,-49 25-15,0-25 0,0 25 0,0 0 0,-1-24 16,1 24-16,0 0 0,0 0 16,0 0-1,-25 24 32,24-24-47,-24 25 16,0 0-16,0 0 15,25-25-15,-25 25 16,0-1-16,0 1 0,25-25 16,-25 25-16,0 0 0,0 0 15,25-1-15,-25 1 0,0 0 0,0 0 16,0 0-16,0-1 0,25 1 0,-25 0 15,0 0-15,0 0 16,0 0-16,0-1 0,0 1 0,0 0 16,24-25-16,-24 25 0,0 0 0,0-1 15,0 1-15,0 0 16,0 0-16,0 0 0,0-1 16,25 1-16,-25 0 0,0 0 15,0 0-15,0-1 0,0 1 0,0 0 16,0 0-16,0 0 0,0-1 15,0 1-15,0 0 0,25-25 16,-25 25-16,0 0 0,0-1 0,0 1 16,0 0-16,0 0 0,0 0 0,0-1 15,0 1-15,0 0 0,0 0 16,0 0-16,25-1 16,-25 1-16,0 0 0,0 0 15,0 0-15,0-1 0,0 1 16,0 0-16,25-25 0,-25 25 15,0 0-15,0 0 0,0-1 16,0 1-16,0 0 0,0 0 16,24 0-16,-24-1 0,0 1 15,0 0-15,0 0 16,25-25-16,-25 25 16,0-1-16,0 1 15,0 0 1,0 0-16,0 0 15,0-1-15,0 1 16,0 0 0,-25-25-1,25 25-15,0 0 16,-24-25-16,24 24 16,-25-24-16,25 25 0,-25-25 15,0 25-15,0 0 0,1-25 16,-1 25-16,0-25 0,0 0 0,0 24 0,1-24 15,-26 0-15,25 25 0,-24-25 0,24 0 16,-25 0-16,25 0 0,-24 0 0,24 25 16,-25-25-16,26 0 0,-26 0 0,25 0 15,0-25-15,-124 0 0</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53:44.859"/>
    </inkml:context>
    <inkml:brush xml:id="br0">
      <inkml:brushProperty name="width" value="0.05292" units="cm"/>
      <inkml:brushProperty name="height" value="0.05292" units="cm"/>
      <inkml:brushProperty name="color" value="#C00000"/>
    </inkml:brush>
  </inkml:definitions>
  <inkml:trace contextRef="#ctx0" brushRef="#br0">13568 14610 0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51:32.539"/>
    </inkml:context>
    <inkml:brush xml:id="br0">
      <inkml:brushProperty name="width" value="0.05292" units="cm"/>
      <inkml:brushProperty name="height" value="0.05292" units="cm"/>
      <inkml:brushProperty name="color" value="#C00000"/>
    </inkml:brush>
  </inkml:definitions>
  <inkml:trace contextRef="#ctx0" brushRef="#br0">2704 1538 0,'0'0'15,"0"-25"95,-25 25-110,25-25 15,0 0-15,-25 25 16,25-24-16,-25-1 0,0 0 16,1 25-1,24-25-15,-25 25 0,25-25 0,-25 25 16,0 0-16,0 0 15,1 0-15,-1 0 16,0 0-16,25 25 16,-25-25-16,0 25 15,1-25-15,24 25 0,-25-25 16,25 25-16,-25-25 0,25 24 16,0 1-16,0 0 15,0 0-15,-25-25 16,25 25-16,0-1 0,25-24 15,-25 25-15,0 0 0,0 0 16,0 0-16,25 0 16,-25-1-16,0 1 15,25-25-15,-25 25 0,0 0 16,24-25-16,-24 25 0,0-1 16,0 1-16,25 0 15,-25 0-15,0 0 16,0-1-16,25-24 0,-25 25 15,0 0-15,0 0 16,0 0 0,0-1 15,25-24-15,-50 0-1</inkml:trace>
  <inkml:trace contextRef="#ctx0" brushRef="#br0" timeOffset="376">2307 1836 0,'0'24'32,"25"-24"-1,-1 0-16,1 0 1,-25 25-16,25-25 0,0 0 16,0 25-16,-1-25 0,1 0 15,0 0-15,0 0 16,0 0-16,-1 0 0,1 0 16,0 0-16,0-25 15</inkml:trace>
  <inkml:trace contextRef="#ctx0" brushRef="#br0" timeOffset="1507.99">3175 1389 0,'0'-25'16,"0"0"31,-25 50 15,25 0-46,-25-25-16,1 25 16,24 0-16,-25-25 0,25 24 0,0 1 15,0 0-15,-25-25 16,25 25-16,0 0 16,-25-1-16,25 1 0,0 0 0,0 0 15,-25 0-15,25 0 16,0-1-16,0 1 15,0 0-15,0 0 0,0 0 16,25-1-16,-25 1 16,0 0-16,25-25 0,0 50 15,-25-26-15,25-24 16,-25 25-16,24-25 0,-24 25 0,25-25 0,0 25 16,0-25-16,0 25 0,-1-25 15,1 24-15,50 1 0</inkml:trace>
  <inkml:trace contextRef="#ctx0" brushRef="#br0" timeOffset="2591">3473 1662 0,'24'0'78,"-24"25"-62,0 0-1,0-1-15,25 1 16,-25 0-16,0 0 0,0 0 0,25-1 15,-25 1-15,0 0 0,0 0 0,0 0 16,0-1 0,0-48-1,0-1 17,0 0-32,0 0 15,0 0-15,0 1 0,-25 24 16,25-25-16,0 0 0,0 0 0,0 0 15,-25 1-15,25-1 16,0 0-16,0 0 16,0 0-16,0 0 0,0 1 15,0-1 1,0 0-16,25 25 0,-25-25 16,25 25-16,-25-25 0,25 25 15,-25-24-15,25 24 0,-1 0 16,1 0-1,0 0-15,-25 24 16,25-24-16,0 25 0,0-25 16,-25 25-16,24 0 0,-24 0 15,25-1-15,-25 1 16,25-25-16,-25 25 0,0 0 0,25 0 16,-25 0-16,0-1 0,25-24 15,-25 25-15,0 0 0,24 0 16,-24 0-16,0-1 0,0 1 15,25 0 1,-25 0-16,0 0 16,25-25-1,-25 24 1</inkml:trace>
  <inkml:trace contextRef="#ctx0" brushRef="#br0" timeOffset="2835.99">3547 1811 0,'25'0'31,"-25"-25"-31,25 25 32,-1 0-32,1 0 15,0 0-15,99-25 0</inkml:trace>
  <inkml:trace contextRef="#ctx0" brushRef="#br0" timeOffset="3218.99">4167 1960 0,'0'24'110,"0"1"-95,25-25 1,-25 25-16,0 0 16,25-25-16,-25 25 15,0-1 1,-25-24-16,0 50 0</inkml:trace>
  <inkml:trace contextRef="#ctx0" brushRef="#br0" timeOffset="3583.99">4465 1563 0,'0'24'78,"0"1"-62,0 0-16,0 0 15,25-25-15,-25 25 0,0 0 0,0-1 16,0 1-16,24 0 0,-24 0 16,0 0-16,0-1 0,0 1 15,25 50-15</inkml:trace>
  <inkml:trace contextRef="#ctx0" brushRef="#br0" timeOffset="4251">4490 1538 0,'0'-25'16,"0"0"15,24 25-15,-24-25-16,25 25 15,0-24 1,0 24 0,-25 24-16,25-24 0,-1 0 0,1 0 15,-25 25-15,25-25 0,-25 25 0,25-25 16,-25 25-16,25 0 0,-25-1 15,0 1-15,0 0 16,0 0-16,-25-25 16,25 25-16,-25-25 0,0 25 15,0-25-15,1 24 0,-1-24 16,0 0 0,50-24-1,0 24 1,-25-25-1,24 25-15,1 0 16,0 0-16,0 0 0,0 0 16,-1 0-16,1 0 0,0 0 15,0 25-15,0-25 16,0 24-16,-1-24 0,-24 25 16,25-25-16,-25 25 15,25-25-15,-25 25 0,0 0 16,0-1-1,-25 1-15,0 0 16,1 0 0,-1-25-16,0 25 15,0-25-15,0 0 16,0 0-16,1 0 0,-1 0 16,0 0-16,0 0 0,0 0 15,-49-25-15</inkml:trace>
  <inkml:trace contextRef="#ctx0" brushRef="#br0" timeOffset="4659.99">5159 1935 0,'0'0'0,"-24"0"32,48 0 30,-24 25-31,25-25-31,0 0 16,0 0 0,-25 24-16,0 1 31,0 0-31,0 0 15,-75 49-15</inkml:trace>
  <inkml:trace contextRef="#ctx0" brushRef="#br0" timeOffset="5300.99">5631 1538 0,'-25'0'47,"50"0"-47,-25-25 47,0 0-32,24 0 1,-24 1-16,-24 24 16,24-25-16,0 0 31,-25 25-31,0 0 16,0 0-16,0 0 15,25 25-15,-24-25 0,-1 25 16,0-25-16,25 24 15,-25-24-15,25 25 0,-25 0 0,25 0 16,-24-25-16,24 25 16,0-1-16,0 1 0,0 0 15,0 0-15,24 0 16,-24 0-16,25-1 16,-25 1-16,25 0 0,0 0 15,0 0-15,-1-25 0,-24 24 16,25-24-16,0 25 0,0-25 15,0 25-15,-1-25 0,1 0 0,0 0 16,0 25-16,49-25 0</inkml:trace>
  <inkml:trace contextRef="#ctx0" brushRef="#br0" timeOffset="5762.99">5680 1290 0,'25'0'0,"0"0"62,0 0-62,-25 25 16,24-25-16,1 0 0,0 24 0,-25 1 15,25-25-15,0 25 0,0 0 0,-1-25 16,-24 25-16,25-1 0,0 1 0,-25 0 0,25 0 16,-25 0-16,25-1 0,-25 1 0,24 0 15,-24 0-15,25 0 0,-25 0 0,0-1 32,25 1-17,-25 0-15,0 0 0,0 124 16</inkml:trace>
  <inkml:trace contextRef="#ctx0" brushRef="#br0" timeOffset="7698.99">6598 1736 0,'-25'0'47,"50"0"16,0 0-48,0 0-15,-1 0 0,1 0 16,0 25-16,0-25 0,24 0 0,-24 0 15,0 0-15,25 0 0,-25 0 16,-1 0-16,1 0 0,0 0 0,0 0 16,-25-25-1</inkml:trace>
  <inkml:trace contextRef="#ctx0" brushRef="#br0" timeOffset="7963.99">6697 1885 0,'25'0'47,"0"0"-16,0 0-31,-1 0 16,1 0-16,0 0 15,0 0-15,0 0 0,99 0 16</inkml:trace>
  <inkml:trace contextRef="#ctx0" brushRef="#br0" timeOffset="8814">7491 1563 0,'-25'0'16,"50"0"0,-25 24 46,0 1-62,0 0 16,25 0-16,-25 0 15,0 0-15,0-1 0,25 1 16,-25 0-16,0 0 16,0 0-16,24-1 0,-24 1 15,0 0-15,0 0 16,0-50 31,0 0-16,-24 0-31,24 1 0,0-1 16,-25 25-16,25-25 0,0 0 15,0 0-15,0 1 16,0-1-16,0 0 0,0 0 15,0 0-15,0 0 16,0 1 0,25-1-16,-25 0 15,24 25-15,1-25 16,0 25 0,0 0-16,0 0 15,-1 0 1,1 25-16,0-25 15,-25 25-15,25 0 0,-25-1 16,25-24-16,-25 25 0,24-25 16,-24 25-16,0 0 0,25 0 0,-25 0 15,25-25-15,-25 24 0,0 1 16,0 0-16,25 0 16,-25 0-16,0-1 15,0 1-15,0 0 0,0 0 16,0 0-1,0-1-15,25-24 16,-50 0 0</inkml:trace>
  <inkml:trace contextRef="#ctx0" brushRef="#br0" timeOffset="9096">7565 1885 0,'0'-25'0,"25"25"46,0 0-14,0 0-32,0 0 15,-1 0-15,1 0 0,0-24 16,74 24-16</inkml:trace>
  <inkml:trace contextRef="#ctx0" brushRef="#br0" timeOffset="9614.99">7417 1315 0,'24'0'109,"1"0"-109,0 0 0,0 0 16,0 0-16,-1 0 0,1 0 0,25 0 15,-25-25-15,-1 25 0,26 0 0,-25 0 16,0 0 15,-1 0-31,1 0 16</inkml:trace>
  <inkml:trace contextRef="#ctx0" brushRef="#br0" timeOffset="11929">8458 1662 0,'0'-25'47,"0"50"15,25-25-62,-25 25 16,0 0-16,25-1 16,-25 1-16,25-25 0,-25 25 0,25 0 47,-25 0-16,24-25-16,1 24 17,-25 1-17,25-25-15,-25 25 0,25-25 0,-25 25 16,25-25-16,-25-25 62,24 25-46,-24-25-16,0 0 16,25 1-16,-25-1 0,0 0 15,25 0-15,-25 0 0,25 1 0,-25-1 16,0 0-16,25 0 0,-25 0 16,0 0-16,0 50 62</inkml:trace>
  <inkml:trace contextRef="#ctx0" brushRef="#br0" timeOffset="13957.99">9451 1364 0,'0'25'15,"0"0"32,0 0-31,0-1 0,0 1-16,0 0 0,0 0 15,0 0-15,0-1 16,0 1-16,24-25 0,-24 25 0,0 0 15,0 0-15,0 0 16,0-1-16,25-24 16,-25 25-16,0 0 15</inkml:trace>
  <inkml:trace contextRef="#ctx0" brushRef="#br0" timeOffset="14629">9475 1315 0,'25'0'62,"-25"-25"-62,25 25 16,0 0-16,0 0 0,-1 0 16,1 0-1,25 25-15,-25-25 16,-1 0-16,1 24 0,0-24 0,-25 25 15,25-25-15,0 25 0,-25 0 16,0 0-16,-25-1 16,0 1-16,0 0 15,0 0-15,1-25 0,24 25 16,-25-25-16,0 24 16,0-24-16,50 0 31,0 0-16,0 0-15,-25-24 0,24 24 16,1 0-16,0 0 16,0 0-16,0 0 0,-1 0 15,1 0-15,0 24 16,25 26 0,-26-25-1,-24 0-15,0 0 16,0-1-16,0 1 15,0 0 1,-24-25 0,24 25-16,-25-25 0,0 0 15,0 0-15,0 25 0,1-25 16,-1 0-16,0 0 0,0 0 16,25-25-16,-25 25 0,1 0 0,-1 0 15,0 0-15,-49-50 0</inkml:trace>
  <inkml:trace contextRef="#ctx0" brushRef="#br0" timeOffset="15126">10616 1488 0,'0'25'78,"-24"-25"-78,24 25 16,-25-25-16,25 25 15,0-1-15,-25-24 0,25 25 16,0 0-16,-25 0 0,25 0 16,-25 0-16,25-1 0,-24 1 15,-1 25-15</inkml:trace>
  <inkml:trace contextRef="#ctx0" brushRef="#br0" timeOffset="15444.99">10592 1563 0,'0'0'0,"24"24"94,1 1-78,0 0-16,-25 0 0,25-25 0,0 25 15,-1 0-15,1-1 0,0 1 16,0 0-16,0-25 0,-25 25 16,24-25-16,1 49 0</inkml:trace>
  <inkml:trace contextRef="#ctx0" brushRef="#br0" timeOffset="16299.99">11683 1463 0,'25'0'0,"-25"-24"63,-25 24-47,25-25-1,0 0 1,-25 0-1,25 0 1,-25 25 0,1 0-16,-1 0 15,0 0 1,0 0-16,0 25 16,1-25-16,24 25 15,-25-25-15,0 25 0,25 0 16,-25-25-16,25 24 15,-25 1-15,25 0 0,0 0 16,0 0-16,-24-1 16,24 1-16,0 0 15,24-25-15,-24 25 0,0 0 16,25 0 0,-25-1-16,25-24 0,-25 25 15,25-25-15,0 25 16,-1-25-16,1 25 0,0-25 0,0 0 15,0 0-15,-1 0 0,1 25 16,0-25-16,0 0 0,124-25 0</inkml:trace>
  <inkml:trace contextRef="#ctx0" brushRef="#br0" timeOffset="18389">11311 992 0,'0'25'79,"25"-25"-64,0 0 1,-1 25-16,1-25 15,0 0-15,0 0 0,0 0 0,-1 0 16,1 25-16,0-25 0,0 0 0,0-25 16,-1 25-16,1 0 15,0 0-15,0 0 16</inkml:trace>
  <inkml:trace contextRef="#ctx0" brushRef="#br0" timeOffset="18947.99">12005 918 0,'0'-25'16,"25"25"31,-25 25-32,25-25-15,0 0 16,-25 25-16,25-25 0,-1 24 0,1 1 16,0-25-16,-25 25 0,25 0 15,-25 0-15,25-1 0,0 1 0,-25 0 16,24 0-16,-24 0 0,25-1 0,0 1 0,-25 0 16,0 0-16,25 0 0,-25-1 0,0 26 15,0-25-15,25 0 0,-25-1 0,0 1 16,0 0-16,0 25 0,0-26 0,-25 1 0,25 0 15,0 0-15,0 25 0,-25-26 0,25 1 16,-25 0-16,25 0 0,-25 0 0,25-1 16,-24 1-16,24 0 0,-25 0 0,-50 74 0</inkml:trace>
  <inkml:trace contextRef="#ctx0" brushRef="#br0" timeOffset="19877">9451 918 0,'-25'0'15,"25"25"-15,-25-25 31,25 24-31,-25 1 16,25 0 0,-25 0-16,25 0 15,-24-1-15,24 1 0,-25 0 16,25 0-16,0 0 0,-25-1 0,25 1 0,-25-25 16,25 25-16,0 0 0,-25 0 0,25-1 15,0 1-15,0 0 0,-24 0 0,24 0 16,0-1-16,0 1 0,0 0 0,-25 0 0,25 0 15,0-1-15,0 1 0,0 0 0,0 0 16,25 0-16,-25 0 0,0-1 16,0 1-16,0 0 0,24 0 0,-24 0 15,25-1-15,-25 1 0,25 0 0,0 0 16,0 0-16,-25-1 0,24-24 16,1 25-16,-25 0 0,25 0 0,0 0 15,0-25-15,-25 24 0,124 76 0</inkml:trace>
  <inkml:trace contextRef="#ctx0" brushRef="#br0" timeOffset="29531">13072 1712 0,'-25'-25'0,"50"25"15,-50 0 1,50 0-16,-25-25 15,0 0-15,0 0 16,0 0 0,0 1-1,25 24-15,0 0 47,-1 0-31,1 0-1,0 24 1,0-24-16,0 0 0,0 0 0,-25 25 16,24-25-16,1 25 0,0-25 0,0 0 15,0 25-15,-1 0 0,1-25 16,0 25-16,0-25 0,-25 24 0,25-24 0,-1 25 16,1-25-16,0 0 0,-25 25 0,25-25 15,0 25-15,-1-25 0,1 25 16,0-25-16,-25 24 0,25-24 0,0 0 15,-1 0-15,1 0 16,0 0-16,0 0 0,0 0 16,-1 0-16,-24-24 15,25 24-15,-25-25 0,25 25 16,-25-25-16,25 0 0,-25 0 16,25 25-16,-25-24 0,0-1 0,0 0 15,0 0-15,0 0 16,-25 0-1</inkml:trace>
  <inkml:trace contextRef="#ctx0" brushRef="#br0" timeOffset="30299">14982 1215 0,'0'-24'16,"0"48"62,0 1-62,0 0-16,0 0 15,0 0-15,0-1 0,0 1 0,0 0 16,0 0-16,0 0 0,0-1 0,0 1 16,0 0-16,0 25 0,25-26 15,-25 1-15,0 0 0,0 0 16,0 0-16,25-25 0,-25 25 0,0-1 15,0 1 1</inkml:trace>
  <inkml:trace contextRef="#ctx0" brushRef="#br0" timeOffset="30653">14982 1116 0,'0'0'0,"0"25"16,-25-25 0,50 0-1,-25 25-15,0 0 16,25-25-1,-25 24-15,25 1 0,-1-25 16,-24 25-16,25 0 0,0-25 0,0 25 0,0-1 16,-1-24-16,1 25 0,0 0 0,0-25 15,0 25-15,-1 0 0,1-25 0,0 24 0,0 1 16,0-25-16,0 25 0,-1 0 0,1-25 16,0 25-16,0-25 0,0 24 0,-1 1 15,1 0-15,0 0 0,-25 0 16,0 0-16,0 49 15</inkml:trace>
  <inkml:trace contextRef="#ctx0" brushRef="#br0" timeOffset="31028">15652 992 0,'0'0'15,"0"-25"-15,0 50 0,0 0 47,0 0-31,25 0-16,-25-1 0,0 1 15,0 0-15,0 0 0,0 0 16,0-1-16,0 1 0,0 0 0,24 0 16,-24 0-16,0 24 0,0-24 0,0 0 0,0 0 15,0-1-15,25 1 0,-25 0 0,0 0 16,0 0-16,0-1 0,0 1 0,0 0 0,0 74 15</inkml:trace>
  <inkml:trace contextRef="#ctx0" brushRef="#br0" timeOffset="31701.99">16346 1315 0,'0'-25'0,"0"50"0,0-75 16,-25 50-16,25-25 0,0 0 15,0 1 1,-24 24-16,24-25 0,-25 0 16,0 25-1,25-25-15,-25 25 0,0 0 0,1 0 16,-1 0-16,0 0 15,0 0-15,0 25 16,1-25-16,-1 25 0,0 0 16,0-1-16,0 1 15,25 0-15,0 0 0,-24-25 0,24 25 16,0-1-16,0 1 0,-25-25 0,25 25 0,0 0 16,0 0-16,0-1 0,0 1 0,0 0 15,0 0-15,25 0 0,-25-1 16,0 1-16,0 0 0,24-25 0,-24 25 0,25 0 15,0 0-15,-25-1 0,25-24 16,0 25-16,-1 0 0,1 0 0,0-25 16,0 0-16,0 25 0,-1-25 0,26 0 15,-25 0-15,0 0 0,-1 0 0,1 0 16,0 0-16,0 0 0,-25-25 0,25 25 0,0 0 16,-25-25-16,24 25 0,-24-25 0,25 0 15,-25 1-15,0-1 0,0 0 16,0 0-16,0-25 0,0 26 0,0-1 0,-25 0 15,25-25-15,-24 26 0,-1-1 0,25-25 16,-25 25-16,0 1 0,0-1 0,25 0 16,-25 0-16,1 0 0,-1 1 0,0-1 15,-49-25-15</inkml:trace>
  <inkml:trace contextRef="#ctx0" brushRef="#br0" timeOffset="32248.99">16743 1116 0,'0'-25'16,"25"25"47,-25 25-48,25-25-15,0 0 0,-1 0 16,1 0-16,0 25 0,0-25 15,0 0-15,-1 0 0,1 0 0,0 0 16,0 0-16,0 0 0,24 0 0,-24 0 0,0 0 16,0 0-16,-1 0 0,1 0 0,0 0 15,0 0-15,0 0 0,-1 0 0,1 0 16,0 0-16,0 0 0,0 0 16</inkml:trace>
  <inkml:trace contextRef="#ctx0" brushRef="#br0" timeOffset="32649">17115 1116 0,'0'25'62,"25"-25"-62,-25 25 16,0 0-16,0-1 15,0 1-15,0 0 16,0 0-16,0 0 0,0-1 16,0 1-16,0 0 0,0 0 0,0 0 0,25-25 15,-25 24-15,0 1 0,0 0 0,0 0 16,0 0-16,0-1 0,25-24 0,-25 25 0,0 0 16,0 0-16,0 0 0,0 0 15,24-25-15,-24 24 0,0 1 16,25 0-16</inkml:trace>
  <inkml:trace contextRef="#ctx0" brushRef="#br0" timeOffset="36369.99">17959 1488 0,'24'0'62,"1"0"-46,0 0 0,0 0-1,0 0-15,-1 0 0,1 0 16,0 0-16,0 0 15,0 0-15,-1 0 0,1 0 16,0 0-16,0 0 0,0 0 0,-1 0 16,1 0-1,0 0-15,0 0 0,0 0 16,-25 25 15</inkml:trace>
  <inkml:trace contextRef="#ctx0" brushRef="#br0" timeOffset="36895">18182 1290 0,'0'-25'47,"0"50"78,25 0-125,-25-1 16,0 1-16,0 0 15,0 0-15,0 0 0,0-1 16,24 1-16,-24 0 0,0 0 16,0 0-16,0-1 0,0 1 15,25-25-15,-25 25 16,0 0-16,25 0 16,0-25 15</inkml:trace>
  <inkml:trace contextRef="#ctx0" brushRef="#br0" timeOffset="37707">19298 1315 0,'0'-25'0,"0"0"31,0 0-15,0 0-1,0 1-15,-25 24 16,25-25-16,0 0 15,-25 25 1,25-25-16,-24 25 0,24-25 16,-25 25-16,0 0 15,0 0 1,0 0-16,1 0 16,-1 0-16,0 25 0,0-25 15,25 25-15,-25-25 0,25 25 16,-24-25-16,24 25 0,-25-1 0,0 1 15,25 0-15,-25-25 0,25 25 16,0 0-16,-25-1 0,25 1 16,0 0-16,0 0 15,0 0-15,0-1 0,0 1 16,0 0-16,25-25 0,-25 25 16,0 0-16,25-25 0,-25 24 15,25-24-15,49 75 16,-49-75-16,-25 25 15,25-25-15,0 0 0,-1 25 16,1-25-16,0 0 0,0 0 0,0 0 16,-1 0-16,1 0 0,0 0 15,0 0-15,-25-25 16,25 25-16,-25-25 0,24 25 16,-24-25-16,25 0 0,-25 0 15,0 1-15,0-1 0,0 0 16,-25 0-16,25 0 0,0 1 0,-24-1 0,24-25 15,0 25-15,-25 1 0,25-1 0,-25 0 16,25 0-16,-25 0 0,25 1 16,-25 24-16,25-25 0,-24 0 15,-26 25-15</inkml:trace>
  <inkml:trace contextRef="#ctx0" brushRef="#br0" timeOffset="38218.99">19794 1067 0,'0'0'0,"0"-25"0,-25 25 15,25 25 48,0-1-48,25-24-15,-25 25 0,0 0 16,0 0-16,0 0 0,0-1 16,0 1-16,0 0 0,0 0 0,0 0 15,0-1-15,0 1 0,25 0 0,-25 0 16,0 0-16,0-1 0,0 1 0,0 0 15,0 0-15,0 0 0,0-1 16,0 1-16,25 0 16,-25 0-16,0 0 15,25-25-15,-25 25 16</inkml:trace>
  <inkml:trace contextRef="#ctx0" brushRef="#br0" timeOffset="38762.99">19819 1091 0,'0'0'16,"-25"0"-16,50-24 0,-50 24 0,25-25 31,0 0-15,25 25-16,-25-25 16,25 25-16,0-25 15,74 25 16,-74 0-31,-1 0 0,1 0 0,0 0 16,0 0-16,0 0 0,-1 0 0,1 25 16,0-25-16,0 0 0,0 0 0,-1 25 15,1-25-15,0 0 0,-25 25 16,25-25-16,-25 25 16,25-25-16,-25 24 15,0 1 1,0 0-1,-25-25-15,25 25 16,-25-25-16,25 25 0,-25-25 16,0 24-16,1 1 0,-1-25 15,0 25-15,0-25 0,0 25 0,1-25 16,-1 25-16,0-1 0,0-24 16,0 0-16,25 25 0,-24-25 0,-1 0 15,25 25-15,-25-25 0,0 25 0,-24 0 16</inkml:trace>
  <inkml:trace contextRef="#ctx0" brushRef="#br0" timeOffset="39113">19943 1463 0,'0'0'0,"25"0"47,-25 25-32,25-25-15,-1 0 16,1 0-16,-25 25 0,25-25 15,0 25-15,0-25 0,-25 25 16,24-1-16,1 1 0,0 0 0,0 0 16,0 0-16,-25 0 0,24-25 15,1 24-15,-25 1 0,25 0 0,0 0 16,-25 0-16,25-25 0,-1 24 0,-24 1 16,25-25-16,25 75 0</inkml:trace>
  <inkml:trace contextRef="#ctx0" brushRef="#br0" timeOffset="51523.99">14560 645 0,'0'25'141,"0"0"-141,0-1 0,0 1 0,0 0 16,0 0-16,0 0 0,25-1 0,-25 26 0,0-25 15,0 0-15,0-1 0,0 26 0,0-25 16,0 0-16,0-1 0,25 26 0,-25-25 0,0 74 16,0-49-1,0-26-15,0 1 0,0 25 0,0-25 0,0-1 16,25 26-16,-25-25 0,0 0 0,0-1 0,0 26 15,0-25-15,0 0 0,0 0 0,0-1 0,0 1 16,0 0-16,0 0 16,0 0-16,25-1 0,-25 1 0,0 0 15,0 0-15,0 0 16,0-1 15</inkml:trace>
  <inkml:trace contextRef="#ctx0" brushRef="#br0" timeOffset="54840">14585 744 0,'0'-25'62,"25"25"-30,0 0-17,0 0 1,-1 0-16,1 0 0,0 0 16,0 0-16,0 0 0,-1 0 15,1 0-15,0 0 0,0 0 0,0 0 0,-1 0 16,1 0-16,0 0 0,0 0 0,0 0 0,24 0 15,-24 0-15,0 0 0,24 0 0,-24 0 16,0 0-16,25-24 0,-26 24 0,76 0 16,-1 0-16,-74-25 15,0 25-15,-1 0 0,1 0 0,0 0 16,0 0-16,0 0 0,-1 0 0,1 0 0,0 0 16,0 0-16,0 0 0,-1 0 15,1 0-15,0 0 0,0 0 0,0 0 16,-1 0-16,1-25 15,0 25-15,0 0 0,0 0 0,-1 0 16,1 0-16,0 0 0,0 0 16,0 0-16,-1 0 0,1 0 0,0 0 15,0 0-15,0 0 0,-1 0 0,1 0 0,0 0 16,0 0-16,0 0 0,0 0 0,-1 0 16,1 0-16,0 0 0,0 0 0,0 0 15,-1 0-15,1 0 0,0 25 0,0-25 16,0 0-16,-1 0 0,1 0 0,0 0 0,0 0 15,0 0-15,-1 0 0,1 0 0,0 0 16,0 0-16,0 0 0,-1 0 0,1 0 0,0 0 16,0 0-16,0 0 0,-1 0 15,1 0-15,0 0 0,0 0 16,0 0-16,-1 0 0,1 0 16,0 0-16,0 0 0,0 0 0,-1 0 15,1 0-15,0 0 0,0 0 0,0 0 0,-1 0 16,1 0-16,0 0 0,0 0 0,0 0 0,0 0 15,-1 0-15,1 0 0,0 0 0,0 0 16,0 0-16,-1 0 0,1 0 0,0 0 16,0 0-16,0 0 0,-1 0 0,1 0 15,0 0-15,0 0 0,0 0 0,-1 0 0,1 0 16,0 0-16,0 0 0,0 0 0,-1 0 16,1 0-16,0 0 0,0 0 0,0 0 0,-1 0 15,1 0-15,0 0 0,0 0 0,0 0 16,-1 0-16,1 0 0,0 0 0,0 0 15,0 0-15,124 0 16,-125 0-16,1 0 16,0 0-16,0 0 0,0 0 0,-1 0 0,1 0 15,0 0-15,0 0 0,0 0 0,-1 0 16,1 0-16,0 0 0,0 0 0,0 25 16,-1-25-16,1 0 0,0 0 15,0 0-15,0 0 0,-1 0 0,1 0 16,0 0-16,0 0 0,0 0 0,-1 0 0,1 0 15,0 0-15,0 0 0,0 0 16,-1 0-16,1 0 0,0 0 0,0 0 16,0 0-16,-1 0 0,1 0 0,0 0 0,0 0 15,0 0-15,0 0 0,-1 0 0,1 0 16,0 0-16,0 0 0,0 0 0,-1 0 0,1 0 16,0 0-16,0 0 0,0 0 0,-1 0 15,1 0-15,0 0 0,0 0 0,0 0 16,-1 0-16,1 0 0,0 0 15,0 0-15,0 0 0,-1 0 0,1 0 0,0 0 16,0 0-16,0 0 0,-1 0 16,1 0-16,0 0 0,0 0 0,0 0 15,-1 0-15,1 0 16,0 0-16,0 0 0,0 0 16,-1 0-1,-24 24 79,0 1-63,25 0-15,-25 0-16,0 0 15,0-1-15,0 1 0,25 0 0,-25 0 16,0 0-16,0-1 0,0 1 16,0 0-16,0 0 0,0 0 0,0-1 15,25 1-15,-25 25 0,0-25 0,0-1 16,0 1-16,0 0 0,0 0 0,0 0 16,0-1-16,0 1 0,0 25 0,0-25 15,0-1-15,0 1 0,0 0 0,0 0 0,0 0 16,0-1-16,0 1 0,0 0 15,0 0-15,0 0 0,0 0 16,0-1-16,0 1 0,0 0 16,25 0-16,-25 0 15,0-1-15,0 1 16,0 0-16,0 0 0,0 0 16,24-25-16,-24 24 15,0 1-15,0 0 16,0 0-16,0 0 15,0-1 17,0 1-1,-24-25 78,-1 0-93,0 0 0,0 0-16,0 0 0,1 0 0,-1 0 15,0 0-15,0 0 0,0 0 16,1 0-16,-1 0 0,0 0 0,0 0 0,0 0 15,1 0-15,-1 0 0,0 0 0,0 0 16,0 0-16,1 0 0,-26 0 0,25 0 16,0 0-16,1 0 0,-1 0 0,0 0 15,0 0-15,0 0 0,1 0 16,-1 0-16,0 0 0,0 0 16,0 0-16,1 25 0,-1-25 0,0 0 15,0 0-15,0 0 0,1 0 0,-1 0 16,0 0-16,0 0 0,0 0 15,0 0-15,1 0 0,-1 0 0,0 0 16,0 0-16,0 0 0,1 0 0,-1 0 16,0 0-16,0 0 15,0 0-15,1 0 0,-1 0 16,0 0-16,0 0 0,0 0 16,1 0-16,-1 0 0,0 0 15,0 0-15,0 0 0,1 0 16,-1 0-16,0 0 0,0 0 15,0 0-15,1 0 0,-1 0 0,0 0 16,0 0-16,0 0 0,1 0 0,-1 0 16,0 0-16,0 0 0,-24 0 0,24 0 15,0 0-15,0 0 0,0 0 0,0 0 16,1 0-16,-1 0 0,0 0 0,0 0 16,0 0-16,1 0 0,-1 0 0,0 0 15,0 0-15,0 0 0,1 0 0,-1 0 16,0 0-16,0 0 0,0 0 15,1 0-15,-1 0 0,0 0 0,0 0 16,0 0-16,1 0 0,-1 0 16,0 0-16,0 0 0,0 0 0,1 0 15,-1 0-15,0 0 0,0 0 0,0 0 16,1 0-16,-1 0 0,0 0 16,0 0-16,0 0 0,1 0 15,-1 0-15,0 0 0,0 0 16,0 0-16,0 0 0,1 0 15,-1 0-15,0 0 0,0 0 0,0 0 16,1 25-16,-1-25 0,0 0 16,0 0-16,0 0 0,1 0 15,-1 0-15,0 0 0,0 0 16,0 0-16,1 25 0,-1-25 16,0 0-16,0 0 0,0 0 15,1 0-15,-1 0 16,0 0-16,0 24 0,0-24 15,1 0-15,-1 0 0,0 0 0,0 0 16,0 0-16,1 0 0,-1 0 16,0 0-16,0 0 0,25 25 0,-25-25 15,1 0-15,-1 0 0,0 0 16,0 0-16,0 0 0,1 0 0,-1 0 16,0 0-16,0 0 0,0 0 15,0 0-15,1 0 0,-1 0 16,0 0-16,0 0 0,0 0 0,1 0 15,-1 0-15,0 25 0,0-25 0,0 0 16,1 0-16,-1 0 0,0 0 16,0 0-16,0 25 0,1-25 0,-1 0 15,0 0-15,0 0 16,0 0-16,1 0 0,-1 25 0,0-25 16,0 0-16,0 0 0,1 0 15,-1 0-15,0 0 0,0 24 0,0-24 16,1 0-16,-1 0 0,0 0 15,0 25-15,0-25 0,1 0 16,-1 0-16,0 0 0,0 0 0,0 0 16,0 0-16,1 0 0,-1 0 15,0 0-15,0 0 16,0 0-16,1 0 0,-1 0 16,0 0-16,0 0 15,0 0-15,1 0 16,-1 0-16,0 0 15,0 0 1,0 0-16,1 0 16,-1 0-16,0 0 15,0 0 1,0 0 0,25-25-1,-24 25 1,24-24-1,-25 24 1,25-25 0,-25 25-1,25-25 1,0 0 0,0 0-1,0 1 1,-25 24-16,50-25 0,-25 0 15,0 0 1,0 0-16,0 1 16,0-1-1,-25 25-15,25-25 16</inkml:trace>
  <inkml:trace contextRef="#ctx0" brushRef="#br0" timeOffset="161656">2753 2753 0,'25'0'31,"-25"-24"-31,25 24 16,0 0 15,-25-25-15,0 0 62,-25 25-78,25-25 15,-25 25-15,25-25 0,-25 25 0,1-25 16,-1 1-16,0 24 0,0-25 16,-25 25-1,26 0-15,-1 0 0,0 0 16,25 25-16,-25-25 0,0 0 15,25 24-15,-24-24 0,24 25 16,-25 0-16,25 0 0,-25-25 16,25 25-16,0 0 0,0-1 15,-25-24-15,25 25 0,0 0 16,0 0-16,0 0 16,0-1-16,0 1 0,25-25 15,-25 25-15,0 0 0,0 0 0,0-1 16,0 1-16,25 0 15,-25 0-15,0 0 16,0-1-16,25-24 0,-25 25 0,0 0 16,0 0-16,24-25 0,-24 25 15,0-1-15,0 1 16,25-25-16,-25 25 16,0 0-1,25-25 1,-50 0-1</inkml:trace>
  <inkml:trace contextRef="#ctx0" brushRef="#br0" timeOffset="161979.99">2356 3125 0,'0'25'16,"0"-50"31,25 25-47,0 0 15,0 0 1,0 0-16,-1 0 0,1 0 16,0 0-16,0 0 0,0 0 15,-1 0-15,1 0 0,-25-24 16,25 24-16,0 0 0,0 0 0,0 0 0,49 0 16</inkml:trace>
  <inkml:trace contextRef="#ctx0" brushRef="#br0" timeOffset="162547.99">3200 2753 0,'0'-24'63,"-25"48"-47,0 1 15,25 0-31,-25 0 0,25 0 0,-24-1 15,-1 1-15,25 0 0,-25 25 0,0-26 16,25 1-16,0 0 0,0 0 0,-25 0 16,25-1-16,0 1 15,0 0-15,0 0 0,25 0 0,-25-1 16,0 1-16,25 0 0,-25 0 16,25-25-16,-25 25 0,25-1 15,-1-24-15,-24 25 0,25-25 16,0 25-16,0-25 15,0 0-15,-1 0 16,26 25-16</inkml:trace>
  <inkml:trace contextRef="#ctx0" brushRef="#br0" timeOffset="163359.99">3423 2952 0,'0'0'0,"0"-25"15,0 50-15,25-25 47,-25 25-31,0-1-16,0 1 15,25-25-15,-25 25 0,0 0 16,0 0-16,0-1 0,0 1 16,0 0-16,24 0 15,-24 0-15,0-1 0,0 1 16,0 0 0,0-50 15,-24 0-16,24 1 1,0-1-16,0 0 16,-25 0-16,25 0 0,0 1 15,0-1-15,0 0 16,-25 25-16,25-25 0,0 0 0,0 1 16,0-1-16,25 25 0,-25-25 0,0 0 15,0 0-15,25 25 16,-25-24-16,24-1 15,1 25 1,0 0 0,0 0-1,-25 25-15,25-25 0,-1 0 16,-24 24-16,25 1 0,0 0 16,-25 0-1,25 0-15,-25-1 0,25 1 0,-25 0 0,25 0 16,-25 0-16,0-1 0,24 1 15,-24 0-15,0 0 16,25 0-16,-25-1 0,0 1 0,25-25 16,-25 25-16,0 0 0,0 0 15,25-1 1,-50-24 0</inkml:trace>
  <inkml:trace contextRef="#ctx0" brushRef="#br0" timeOffset="163603">3448 3200 0,'0'-25'0,"25"25"47,-25-25-47,24 25 15,1 0-15,0 0 16,0 0-16,0 0 0,74-25 16</inkml:trace>
  <inkml:trace contextRef="#ctx0" brushRef="#br0" timeOffset="163994">4043 3349 0,'0'-25'47,"25"25"-32,0 0 32,-25 25-31,25-25-1,-25 24-15,24-24 16,-24 25-16,0 0 16,0 0-16,-24 49 15</inkml:trace>
  <inkml:trace contextRef="#ctx0" brushRef="#br0" timeOffset="164723.99">4390 2927 0,'0'25'62,"25"0"-46,-25-1-16,0 1 0,0 0 16,0 0-16,0 0 0,0-1 15,0 1-15,0 0 0,0 0 16,0 0-16,0-1 0,0 1 16,0-50 30,0 1-46,0-1 16,0 0-16,0 0 0,-25 0 16,25 1-16,0-1 0,0 0 15,0 0-15,-24 0 16,24 1-16,0-1 0,0 0 16,0 0-16,0 0 15,24 25-15,-24-24 0,0-1 16,25 25-1,0 0-15,0-25 16,0 25-16,-1 0 16,-24 25-16,25-25 0,0 0 15,-25 25-15,25-25 0,0 24 16,-1 1-16,-24 0 16,25 0-16,-25 0 0,25-25 0,-25 24 0,0 1 15,25 0-15,0 99 31,-25-99-31,0 0 16,0-1-16,0 1 0,0 0 16,24-25-16,-24 25 0,0 0 15,-24-25 1</inkml:trace>
  <inkml:trace contextRef="#ctx0" brushRef="#br0" timeOffset="164944.99">4415 3150 0,'25'0'31,"0"0"-16,0 0 1,-1 0 0,1 0-16,74 0 0</inkml:trace>
  <inkml:trace contextRef="#ctx0" brushRef="#br0" timeOffset="165301">5060 3274 0,'0'-25'16,"0"50"-1,25-25 17,-25 25-17,25 0 17,-25 0-17,25-1 1,-25 1-1,-25-25-15,0 25 16,-49 0-16</inkml:trace>
  <inkml:trace contextRef="#ctx0" brushRef="#br0" timeOffset="166076.99">5308 2853 0,'0'0'0,"25"0"47,-25 24-15,0 1-17,25-25-15,-25 25 31,0 0-31,0 0 32,0 24-32,0-24 15,0 0 1,25 24-16,-25-24 0,0 0 16,0 0-16,0 0 0,0-1 15,0-48 1,0-1 15,-25 0-15,25 0-16,0 0 15,-25 1-15,25-26 0,0 25 16,0 0 0,0 1-1,0-1-15,0 0 16,25 0-1,-25 0-15,25 25 16,-25-24 0,24 24-1,26 0 1,-25 24 0,0 1-1,-1 25 1,1-25 15,25 24-31,-25 1 0,-1-25 0,-24 24 16,25-24-16,-25 0 0,0 0 15,0-1-15</inkml:trace>
  <inkml:trace contextRef="#ctx0" brushRef="#br0" timeOffset="166347">5457 3125 0,'25'0'78,"0"0"-78,-1 0 15,1 0-15,0 0 0,74 0 16</inkml:trace>
  <inkml:trace contextRef="#ctx0" brushRef="#br0" timeOffset="166761.99">5779 2729 0,'25'0'47,"0"0"-31,25 24-1,-1 1 1,-49 0-16,25-25 0,-25 25 0,25-25 0,0 25 0,-25-1 16,25 1-16,-1 0 0,1 0 15,-25 0-15,25-1 0,-25 1 0,25 0 16,-25 0-16,0 24 0,25-24 0,-25 0 16,0 0-16,24 0 0,-24-1 0,0 1 15,0 0-15,0 0 0,0 0 0,-24 99 16</inkml:trace>
  <inkml:trace contextRef="#ctx0" brushRef="#br0" timeOffset="172008.99">6772 3076 0,'-25'0'16,"25"25"31,-25-25-47,50 0 109,0 0-93,-1 0-16,26 0 15,-25 0-15,0-25 0,49 25 16,1 0-16,-26-25 0,-24 25 16,0 0-1,0 0-15</inkml:trace>
  <inkml:trace contextRef="#ctx0" brushRef="#br0" timeOffset="172294.99">6871 3249 0,'-25'0'16,"25"25"0,-25-25 15,50 0-15,0 0 15,0 0-31,0 0 0,-1 0 0,1 0 15,0 0-15,0 0 0,0 0 0,-1 0 16,100-25-16</inkml:trace>
  <inkml:trace contextRef="#ctx0" brushRef="#br0" timeOffset="175174">7714 2977 0,'0'-25'63,"0"50"30,0-1-61,25 1-17,-25 0 1,25 0 0,-25 0-16,0-1 15,25 1 16,-25 0-15,0 0-16,24-25 0,-48 0 16,24-25-1,0 0 1,-25 0 31,25-24-16,0-1-15,25 25-1,-25-24 1,24 24 15,1-25 0,0 26-31,0 24 0,49 0 16,1 24 0,-50 1-16,-1 0 0,-24 0 0,25 0 0,-25-1 15,0 1-15,0 0 0,25 0 16,-25 0-16,0-1 0,0 1 16,0 0-16,0 0 15,0 0-15,25-25 0,-25 24 16,0 1-1</inkml:trace>
  <inkml:trace contextRef="#ctx0" brushRef="#br0" timeOffset="175449.99">7789 3150 0,'0'0'0,"24"0"63,1 0-48,0 0 1,0 0-16,0 0 16,-1 0-16,1 0 0,99-25 0</inkml:trace>
  <inkml:trace contextRef="#ctx0" brushRef="#br0" timeOffset="175853">7665 2704 0,'24'0'47,"1"-25"-32,0 25 1,0 0-16,0 0 16,-1 0-16,1 0 0,0 0 15,0-25-15,0 25 0,-1 0 16,1 0-16,0 0 0,74 0 0</inkml:trace>
  <inkml:trace contextRef="#ctx0" brushRef="#br0" timeOffset="176650">8533 2977 0,'0'0'0,"25"0"32,-1 0-1,-24 24-15,25-24-16,0 0 15,-25 25-15,25-25 0,-25 25 0,25-25 16,-25 25-16,24-25 0,-24 25 15,25-25-15,-25 24 0,25-24 0,-25 25 16,25-25-16,-25 25 0,25-25 16,-25 25-16,24-25 0,-24 25 0,25-25 15,-25 24-15,25-24 16,0 25 0,-25-50 15,0 1-16,0-1-15,0 0 16,0 0-16,0 0 0,25 25 16,-25-24-16,0-1 0,0 0 15,0 0-15,24 0 0,-24 1 16,0-1-16,25 25 0,-25-25 0,0 0 16,25 0-16,-25 1 15,25 24-15,-25-25 0,0 50 16</inkml:trace>
  <inkml:trace contextRef="#ctx0" brushRef="#br0" timeOffset="177161">9500 2580 0,'0'0'0,"0"24"0,0-48 0,0 48 16,-25-24-1,25 25 1,-24-25-16,24 25 16,-25-25-16,25 25 15,-25 0-15,25 0 0,0-1 16,-25-24-16,25 25 0,0 0 0,-25 0 15,25 0-15,0-1 0,-24 1 16,24 0-16,0 0 0,0 0 0,0-1 16,0 1-16,-25 0 0,25 0 0,0 0 15,25-1-15,-25 1 0,0 0 16,0 0-16,24-25 0,-24 25 16,25-1-16,-25 1 0,25-25 15,-25 25-15,25-25 0,-25 25 0,25-25 16,-1 25-16,1-25 0,-25 24 15,25-24-15,0 0 0,49 50 0</inkml:trace>
  <inkml:trace contextRef="#ctx0" brushRef="#br0" timeOffset="178041.01">9773 2753 0,'-25'0'0,"25"25"63,25-25-47,-25 25-16,0 0 0,0 0 15,25-1-15,-25 1 0,0 0 16,25 0-16,-25 0 0,0-1 15,0 1-15,24-25 0,-24 25 0,0 0 16,0 0-16,0-1 0,25-24 0,-25 25 16,0 0-16,0 0 0,25 0 15,-25-1 1,0-48 15,-25 24-31,25-25 0,0 0 16,0 0-16,-25 0 15,25 1 1,0-1-16,0 0 0,0 0 0,-24 25 16,24-25-16,0 1 0,0-1 0,0 0 15,0 0-15,0 0 0,0 1 16,0-1-16,0 0 0,24 25 16,-24-25-16,0 0 0,0 1 15,0-1-15,25 25 0,-25-25 16,0 0-16,25 25 0,-25-25 15,25 25-15,-25-25 16,25 25-16,-1 0 16,1 0-16,0 0 15,-25 25-15,25-25 16,0 25-16,-25 0 16,25-25-16,-25 25 0,24-25 0,-24 25 15,25-25-15,-25 24 0,25 1 0,0 0 16,-25 0-16,25 0 15,-25-1-15,0 1 0,24-25 16,-24 25-16,0 0 0,0 0 16,25-1-16,-25 1 0,0 0 15,0 0-15,0 0 16,0-1 0,0 1-16,25 0 15,-25 0 1,0 0-1,25-25-15</inkml:trace>
  <inkml:trace contextRef="#ctx0" brushRef="#br0" timeOffset="178349">9872 3051 0,'25'0'62,"-25"25"-62,25-25 0,0 0 16,-1 0-16,1 0 15,0 0-15,0-25 0,0 25 16,0 0-16,123 0 0</inkml:trace>
  <inkml:trace contextRef="#ctx0" brushRef="#br0" timeOffset="178854">10864 2828 0,'-24'0'32,"-1"0"-17,25 25 17,-25-1-17,25 1 1,0 0-16,-25-25 0,25 25 15,0 0-15,-25-1 0,25 1 16,-24 0-16,24 0 16,-25-25-16,25 25 15,0-1 1</inkml:trace>
  <inkml:trace contextRef="#ctx0" brushRef="#br0" timeOffset="179135">10840 2778 0,'24'0'47,"-24"25"-32,0 0 1,0 0-16,25-1 16,-25 1-16,0 0 15,25 0-15,0 0 0,-25-1 16,25 1-16,-25 0 0,24 0 0,-24 0 16,25-1-16,-25 1 0,25 0 0,-25 0 15,25-25-15,-25 25 0,25-1 16</inkml:trace>
  <inkml:trace contextRef="#ctx0" brushRef="#br0" timeOffset="180784">11485 2828 0,'-25'0'31,"25"25"1,0-1-1,0 1-15,0 0-16,25 0 0,-25 0 15,0-1-15,0 1 0,0 0 16,24 0-16,-24 0 0,0-1 15,0 1-15,0 0 16,25 0-16,-25 0 31,0-50-15,-25 25 0,25-25-16,0 0 15,0 0 1,0 1-16,-24-1 15,24 0-15,0 0 16,0 0-16,0 1 0,0-1 16,0 0-16,0 0 0,0 0 0,0 1 15,0-1-15,0 0 0,0 0 16,0 0-16,24 25 0,-24-24 16,0-1-16,0 0 15,25 25-15,-25-25 0,25 0 16,0 25-1,0 0 17,-25 25-32,24-25 15,-24 25-15,25-25 0,-25 25 16,25 0-16,-25-1 16,25-24-16,-25 25 0,0 0 15,25-25-15,-25 25 16,0 0-16,0-1 0,0 1 15,0 25 1,0-25-16,0-1 16,0 1-16,0 0 15,0 0-15,0 0 16,24-25-16,-24 24 0,0 1 16,0 0-16,0 0 15,0 0 1,25-25-16,25 0 15</inkml:trace>
  <inkml:trace contextRef="#ctx0" brushRef="#br0" timeOffset="181071.99">11584 3175 0,'0'-25'0,"-25"25"16,25 25 0,25-25 15,0 0-16,-1 0 1,1-25-16,0 25 16,0 0-16,0-25 0,-1 25 0,125-49 0</inkml:trace>
  <inkml:trace contextRef="#ctx0" brushRef="#br0" timeOffset="181464.99">11435 2555 0,'0'-25'0,"25"25"78,0 0-78,-1 0 0,1 0 16,0 0-1,0 0-15,0 0 0,-1 0 0,100 0 16</inkml:trace>
  <inkml:trace contextRef="#ctx0" brushRef="#br0" timeOffset="181870.99">11956 2381 0,'25'0'15,"-1"0"32,-24 25-47,25-25 0,0 25 16,0 0-16,0-25 0,-1 24 15,1-24-15,0 25 0,-25 0 0,25 0 16,0 0-16,0-25 0,-1 24 0,1 1 0,0 25 16,-25-25-16,25 0 0,0-1 0,-25 1 15,24 0-15,-24 0 0,25 24 0,-25-24 16,25 74-16,-25 1 16,0-76-16,-25 125 15</inkml:trace>
  <inkml:trace contextRef="#ctx0" brushRef="#br0" timeOffset="189025">9996 3746 0,'-25'24'63,"1"-24"-32,-1 25-31,0 0 16,0-25-1,25 25-15,-25 0 0,1-1 16,24 1-16,-25-25 0,25 25 0,0 0 0,-25 0 16,0-1-16,25 1 0,0 0 15,-25 0-15,25 0 0,0-1 16,-24 1-16,24 0 0,0 0 0,0 0 15,0-1-15,0 1 0,0 0 16,0 0-16,0 0 0,24-25 16,-24 24-16,25 1 15,-25 0-15,25-25 0,-25 25 16,25-25-16,0 25 0,-25-1 0,24-24 16,1 25-16,0 0 0,0-25 15,0 25-15,-1-25 0,1 25 0,0-25 16,0 24-16,0-24 0,99 25 15</inkml:trace>
  <inkml:trace contextRef="#ctx0" brushRef="#br0" timeOffset="189720.99">10740 4018 0,'0'-24'15,"-24"24"-15,-1-25 31,0 25-15,25-25-16,-25 25 0,0 0 16,1 0-1,-1 0 1,0 0-16,0 25 16,0-25-16,25 25 0,-24-25 0,24 24 15,-25-24-15,25 25 0,-25-25 0,25 25 0,-25 0 16,25 0-16,-25-1 0,25 1 15,0 0-15,0 0 0,0 0 16,0-1-16,0 1 0,0 0 0,25-25 16,-25 25-16,25 0 0,0-1 15,0 1-15,-1-25 0,1 25 16,0-25-16,0 25 0,0-25 16,-1 0-16,1 0 0,0 0 0,0 0 15,0 0-15,-1-25 0,1 25 0,-25-25 0,25 25 16,0-25-16,0 1 0,-25-1 15,0-50 1,-25 51-16,25-1 0,-25 0 16,0 0-16,0 0 0,1 1 0,-1-1 15,0 25-15,25-25 0,-25 25 0,0-25 16,-74 25-16</inkml:trace>
  <inkml:trace contextRef="#ctx0" brushRef="#br0" timeOffset="190151">11063 3597 0,'25'0'0,"-25"24"47,24-24-47,-24 25 15,25-25-15,0 25 16,0 0-16,0 0 0,0 0 0,-25-1 16,24 1-16,1 0 0,0 0 0,-25 24 15,25-24-15,0 25 0,-25-25 0,24-1 16,-24 26-16,25-25 0,-25 24 0,0-24 0,25 25 16,-25-25-16,0-1 0,0 26 0,0-25 15,-25 24-15,25-24 0,0 0 0,0 0 16,-25 24-16,25-24 0,-24 0 0,-51 124 15</inkml:trace>
  <inkml:trace contextRef="#ctx0" brushRef="#br0" timeOffset="191359">8806 4192 0,'-25'-25'0,"25"0"31,0 1 0,0 48 0,25 1-15,-25 0-16,24-25 16,-24 25-16,25 0 0,-25-1 0,25-24 15,0 25-15,-25 0 0,25-25 0,-25 25 16,24-25-16,1 25 0,-25-1 0,25-24 0,-25 25 16,25-25-16,0 25 0,-25 0 15,25-25-15,-1 25 16,1-25-1,-25 24 1,0-48 15,25 24-31,-25-25 32,0 0-17,25 25-15,-25-25 0,25 0 16,-25 1-16,24-1 15,-24 0-15,0 0 0,25 25 0,-25-25 0,0 1 16,25-1-16,-25 0 0,25 0 16,-25 0-16,0 1 0,25-1 15,-25 0-15,0 0 16,-25 25 0</inkml:trace>
  <inkml:trace contextRef="#ctx0" brushRef="#br0" timeOffset="192664.99">7962 4093 0,'-25'0'15,"25"25"17,0-1-1,0 1-31,0 0 16,0 0-16,0 0 15,0-1-15,0 1 0,25 0 0,-25 0 16,0 0-16,0-1 0,0 1 15,25 0-15,-25 25 0,0-26 16,0 1-16,25-25 0,-25 25 16,0 0-16,0 0 0,0-1 15,25-24-15,-25-24 63,-25 24-63,25-25 15,0 0-15,0 0 16,0 0-16,-25 25 0,25-24 0,0-1 0,0 0 16,0 0-16,-25 25 0,25-25 15,0 1-15,0-1 0,0 0 0,0 0 16,0 0-16,0 1 0,0-1 16,0 0-16,0 0 0,0 0 15,0 1-15,25 24 0,-25-25 16,0 0-16,25 0 0,-25 0 15,25 1 1,0 24 0,-1 0-1,1 0-15,-25 24 16,25-24-16,-25 25 16,25-25-16,-25 25 0,25 0 15,-1 0-15,-24-1 16,25-24-16,-25 25 0,0 0 0,25-25 0,-25 25 15,0 0-15,25-25 0,-25 24 16,0 1-16,0 0 0,25 0 16,-25 0-16,0-1 0,0 1 0,0 0 15,24-25-15,-24 25 0,0 0 0,0-1 16,0 1-16,25 0 0,-25 0 16,0 0-1,0-1-15,25-24 16,-25 25-1</inkml:trace>
  <inkml:trace contextRef="#ctx0" brushRef="#br0" timeOffset="192923.99">7987 4564 0,'0'0'0,"0"-25"47,25 25-32,0 0-15,0 0 16,-1 0-1,1 0-15,0 0 0,0 0 16,74-25-16</inkml:trace>
  <inkml:trace contextRef="#ctx0" brushRef="#br0" timeOffset="193351">7764 3820 0,'0'0'0,"0"-25"63,25 25-48,-25 25-15,24-25 16,1 0-16,0 0 0,0 0 15,0 0-15,-1 0 0,1 0 0,0 0 16,0 25-16,0-25 0,0 0 0,-1 0 16,1 0-16,0 0 0,0 0 15,0 0-15,-1 0 0,1 0 16,25 0-16</inkml:trace>
  <inkml:trace contextRef="#ctx0" brushRef="#br0" timeOffset="194319">6921 4564 0,'0'-25'0,"0"50"16,-25-25 0,50 0-1,-1 25 48,1-25-63,0 0 0,0 0 15,0 0-15,-1 0 0,1 0 0,0 0 16,0 0-16,0 0 0,-1 0 16,1-25-16,50 25 0</inkml:trace>
  <inkml:trace contextRef="#ctx0" brushRef="#br0" timeOffset="194587">6970 4713 0,'-25'0'31,"50"0"32,0 0-63,0 0 15,0 0-15,-1 0 0,100 0 0</inkml:trace>
  <inkml:trace contextRef="#ctx0" brushRef="#br0" timeOffset="195667.99">7020 5879 0,'0'0'0,"25"0"47,-1 0-16,1 0-31,0 0 16,0 0-16,0 0 16,-1 0-16,1 0 15,0 0-15,0 0 16,0 0-16,-1 0 0,1 0 15,50 0 1</inkml:trace>
  <inkml:trace contextRef="#ctx0" brushRef="#br0" timeOffset="195914.99">7069 6152 0,'25'0'16,"0"-25"15,0 25 0,0 0-31,-1 0 16,1 0-16,0 0 0,0 0 15,0 0-15,74-25 0</inkml:trace>
  <inkml:trace contextRef="#ctx0" brushRef="#br0" timeOffset="196997">8161 5581 0,'0'0'0,"0"25"32,0 0-1,0-1-15,0 1-16,25 0 15,-25 0-15,0 0 0,0-1 0,0 1 16,0 0-16,0 0 15,24-25-15,-24 25 0,0 0 0,0-1 16,25-24-16,-25 25 0,0 0 16,25 0-16,-25 0 15,25-25 1,-25 24-16,-25-48 62,25-1-46,0 0-16,0 0 16,-25 25-16,25-25 0,0 1 15,0-1-15,-25 25 0,25-25 16,0 0-16,0 0 0,0 0 0,-24 1 16,24-1-16,0 0 0,0 0 15,0 0-15,0 1 0,0-1 16,0 0-16,0 0 0,24 0 15,-24 1-15,0-1 16,0 0-16,25 25 16,-25-25-16,25 25 31,-25 25 0,25-25-31,0 0 0,-1 25 16,1-25-16,0 0 15,0 25-15,0-25 16,-1 24-16,1 1 16,0 0-1,-25 0 1,0 0-16,25-25 0,-25 24 16,0 1-16,25-25 0,-25 25 15,0 0-15,0 0 16,24-1-16,-24 1 0,0 0 15,25 0-15,-25 0 16,0 0 0,0-1-1,0 1-15,25-25 16,-25 25-16,0 0 16,25-25-16,-25 25 15</inkml:trace>
  <inkml:trace contextRef="#ctx0" brushRef="#br0" timeOffset="197296">8260 5879 0,'0'0'0,"25"0"63,0 0-48,-1 0 1,1 0-16,0 0 15,0 0-15,0 0 0,-1 0 16,76-25-16</inkml:trace>
  <inkml:trace contextRef="#ctx0" brushRef="#br0" timeOffset="197763.99">8037 5333 0,'0'0'0,"25"0"78,-1 0-47,1 0-31,0 0 0,0 0 0,0 0 16,-1 0-16,1 0 0,0-25 0,0 25 16,0 0-16,-1 0 0,1 0 0,0 0 15,0 0-15,0 0 0,-1 0 16,26 0-16</inkml:trace>
  <inkml:trace contextRef="#ctx0" brushRef="#br0" timeOffset="198692">9798 5705 0,'-25'0'47,"50"0"-15,-25 25-32,25-25 15,-1 0-15,1 0 0,0 25 16,0-25-16,24 0 0,-24 0 0,0 0 15,0 0-15,124 0 16,-100 0 0,-24 0-16,50-25 0</inkml:trace>
  <inkml:trace contextRef="#ctx0" brushRef="#br0" timeOffset="198948">9947 5879 0,'0'0'0,"0"-25"0,0 50 16,24-25 15,1 0-15,0 0-1,0 0-15,0 0 0,0 0 16,-1 0-16,1-25 0,0 25 16,0 0-16,0 0 0,123-25 0</inkml:trace>
  <inkml:trace contextRef="#ctx0" brushRef="#br0" timeOffset="199407">10269 5457 0,'-25'25'0,"50"-50"0,-74 50 31,73 0 1,1-25-17,0 0 1,-25 24-16,25-24 0,0 0 0,-25 25 0,24-25 16,1 0-16,0 25 0,25-25 0,-26 0 15,1 25-15,0-25 0,0 25 0,0-25 16,-1 24-16,1-24 0,0 25 0,0-25 15,0 25-15,-1-25 0,1 25 0,0 0 16,0-1-16,-25 1 16,0 0-16,-25 0 15,0-25 1,25 25-16,-25-25 0,1 0 16,24 25-16,-25-25 0,0 0 0,25 24 0,-25-24 15,25 25-15,-25-25 0,25 25 0,-24-25 16,-1 0-16,25 25 0,-25-25 0,25 25 15,-25-25-15,-24 49 0</inkml:trace>
  <inkml:trace contextRef="#ctx0" brushRef="#br0" timeOffset="199817">11162 5308 0,'-25'0'0,"25"25"47,0 0-31,0 0-16,0-1 15,0 1-15,25 0 0,-25 0 16,0 0-16,0-1 0,25 1 0,-25 0 15,0 0-15,0 0 0,25-1 0,-25 1 16,0 0-16,0 0 0,0 0 0,25-25 0,-25 24 16,0 1-16,0 25 0</inkml:trace>
  <inkml:trace contextRef="#ctx0" brushRef="#br0" timeOffset="200112.99">11162 5259 0,'25'0'15,"-25"24"17,25-24-32,0 25 15,-1 0 1,1-25-16,-25 25 0,25 0 0,0-25 0,0 24 15,-1 1-15,1 0 0,0 0 0,0 0 16,24-1-16,-49 1 0,25 0 16,0 0-16,0 0 0,0-1 0,-1 1 15,-24 0-15,25-25 0,0 25 0,-25 0 0,25-1 16,-25 1-16,25-25 0,-25 25 16,24 25-16</inkml:trace>
  <inkml:trace contextRef="#ctx0" brushRef="#br0" timeOffset="200395.99">11782 5184 0,'0'0'0,"0"25"0,0 0 32,0 0-17,0-1-15,0 1 16,0 0-16,0 0 0,25 0 16,-25-1-16,0 1 0,25 0 0,-25 0 15,0 0-15,25-1 0,-25 1 0,0 0 16,24 0-16,-24 0 0,50 123 0</inkml:trace>
  <inkml:trace contextRef="#ctx0" brushRef="#br0" timeOffset="200984.99">12675 5308 0,'0'0'0,"0"-25"0,0 1 16,-25 24-16,25-25 15,-49 0 1,-1-25 0,25 50-1,1 0-15,-1 0 16,0 0-16,0 0 0,25 25 0,-25-25 16,1 25-16,-26 25 15,25-26-15,0 1 16,25 0-16,-24 0 0,24 0 15,-25-1-15,25 1 0,0 0 0,0 0 16,0 0-16,0-1 0,0 1 0,0 0 16,25 0-16,-25 0 0,24-25 15,-24 24-15,25 1 0,0 0 16,0 0-16,0 0 0,-1-25 16,1 24-16,0-24 0,0 0 0,0 0 15,24 0-15,-24 0 0,0 0 0,0 0 0,-1 0 16,26-24-16,-25 24 0,0-25 0,-1 0 15,1 0-15,-25 0 0,25 25 16,-25-24-16,0-1 0,25-25 0,-25 25 16,-25 1-16,25-1 0,-149-198 31,124 198-31,1 0 0,-1 0 16,-74 0-16</inkml:trace>
  <inkml:trace contextRef="#ctx0" brushRef="#br0" timeOffset="201407">12998 5135 0,'24'0'78,"1"0"-62,0 0-16,0 0 0,0 0 0,-1 0 15,1 0-15,0 0 0,0 0 0,25 0 16,-1 0-16,1 0 0,24-25 16,-49 25-16,0 0 0,24 0 15,-24-25-15,0 25 0,0 0 0,0 0 16,-1 0-16,1-25 0,0 25 15</inkml:trace>
  <inkml:trace contextRef="#ctx0" brushRef="#br0" timeOffset="201693">13345 5135 0,'0'0'16,"0"24"15,0 1-15,0 0-1,0 0-15,25 0 16,-25-1-16,0 1 0,0 0 0,0 0 15,25 49 1,-25-24-16,24 24 0,-24-49 16,0 0-16,0 0 0,25 74 0</inkml:trace>
  <inkml:trace contextRef="#ctx0" brushRef="#br0" timeOffset="-213449.73">1662 7119 0,'0'-25'156,"-25"25"-156,0 0 16,25-25-16,-25 25 0,1-24 16,-1 24-16,0 0 0,25-25 0,-25 25 15,0 0 1,1 0-16,-1 0 0,0 0 0,0 0 15,0 25-15,1-25 16,-1 24-16,0-24 0,0 25 16,0 0-16,25 0 15,-24-25-15,24 25 0,0-1 16,0 1-16,0 0 0,0 0 16,0 0-16,0-1 0,0 1 15,24-25-15,-24 25 0,0 0 16,0 0-16,25-1 0,-25 1 15,0 0-15,25-25 0,-25 25 16,0 0-16,25-1 0,-25 1 0,0 0 16,25-25-16,-25 25 0,0 0 0,24-1 15,-24 1-15,0 0 0,0 0 16,25-25-16,-25 25 31,0-1-15,25 1-1,-25 0 1,0 0-16</inkml:trace>
  <inkml:trace contextRef="#ctx0" brushRef="#br0" timeOffset="-213140.73">1166 7665 0,'25'0'31,"-1"0"16,1 0-47,0 0 16,0 0-16,0 0 15,-1 0-15,1 0 0,0 0 0,0 0 16,173 0 0</inkml:trace>
  <inkml:trace contextRef="#ctx0" brushRef="#br0" timeOffset="-212576.73">2232 7069 0,'-24'0'31,"24"25"-15,-25-25-16,0 0 16,0 25-1,0-25-15,1 25 16,24 0-16,-25-1 0,0 1 0,25 0 15,0 0-15,-25 0 0,25-1 0,0 1 0,-25 0 16,25 0-16,0 0 0,0-1 0,-24 26 16,24-25-16,0 0 0,0-1 0,-25 1 0,25 0 15,0 25-15,0-26 0,0 1 0,0 0 16,0 0-16,0 0 0,0 49 16,25-49-16,-25 0 0,0-1 0,0 1 15,24 0-15,-24 0 0,0 0 0,25-25 0,-25 25 16,25-1-16,-25 1 0,25-25 0,0 25 15,-1-25-15,-24 25 0,25-25 0,0 25 16,124-1-16</inkml:trace>
  <inkml:trace contextRef="#ctx0" brushRef="#br0" timeOffset="-209856.75">2704 7367 0,'25'-25'16,"-25"0"46,0 1-46,0-1-1,-25 25-15,25-25 0,-25 25 16,-50-50 15,51 50-31,-1 0 16,0 0-1,25 25 1,-25-25 0,25 25-16,-25 0 15,25 0-15,0-1 16,0 1-16,-24 0 16,24 0-16,0 0 0,0-1 0,0 1 15,0 0-15,0 0 0,24 0 16,-24-1-16,0 1 0,0 0 0,0 0 15,25 0-15,-25-1 16,0 1-16,25 0 16,-25 0-16,25-25 15,-25 25-15,0-1 16,25-24 0,-25 25-1</inkml:trace>
  <inkml:trace contextRef="#ctx0" brushRef="#br0" timeOffset="-209606.75">2431 7640 0,'0'-25'0,"25"25"16,-1 0 15,1 0-15,0 0 0,25 0-16,-26 0 15,1 0-15,0 0 0,-25 25 0,25-25 16,74 0-16</inkml:trace>
  <inkml:trace contextRef="#ctx0" brushRef="#br0" timeOffset="-209150.75">3200 7243 0,'0'0'0,"-25"0"0,25-25 15,0 50 16,-25-25-31,0 25 16,25 0 0,-24-25-16,24 24 15,0 1-15,-25 0 0,25 0 0,0 0 16,0-1-16,-25-24 0,25 25 0,0 0 16,0 0-16,-25 0 0,25-1 0,0 1 15,0 0-15,0 25 16,0-1-16,0-24 0,0 0 0,0 0 15,25-1-15,-25 1 0,25 0 16,-25 0-16,25 0 16,-1-25-16,-24 24 0,25-24 15,0 25-15,0-25 16,24 25-16</inkml:trace>
  <inkml:trace contextRef="#ctx0" brushRef="#br0" timeOffset="-208461.73">3324 7466 0,'0'25'47,"25"-25"-47,-25 25 16,0 0-1,24-1-15,-24 1 0,0 0 16,0 0-16,25-25 0,-25 25 0,0-1 15,0 1-15,25 0 16,-25 0-16,0 24 31,0-73 1,0-1-17,-25 25-15,25-25 0,0 0 0,0 0 16,0 1-16,-25 24 0,25-25 0,0 0 15,0 0-15,0 0 0,0 1 16,0-1-16,0 0 0,0 0 0,0 0 16,0 1-16,0-1 0,25 0 15,-25 0-15,25 0 0,-25 1 16,25 24 0,0 0-16,-1 0 15,1 0-15,0 0 16,-25 24-16,25-24 0,-25 25 0,25-25 15,-25 25-15,24-25 0,-24 25 0,0 0 16,25-1-16,-25 1 0,0 0 16,25 0-16,-25 0 0,0-1 15,25 26-15,-25-25 0,0 0 16,0-1-16,0 1 16,0 0-16,0 0 15,25-25-15,-25 25 0,0-1 16,0 1-16,0 25 15</inkml:trace>
  <inkml:trace contextRef="#ctx0" brushRef="#br0" timeOffset="-208206.75">3423 7665 0,'25'0'62,"0"0"-46,-1 0-16,1 0 15,0 0-15,74 0 0</inkml:trace>
  <inkml:trace contextRef="#ctx0" brushRef="#br0" timeOffset="-207933.73">3919 7789 0,'25'0'0,"-25"24"62,0 1-46,25 0 0,-25 25-16</inkml:trace>
  <inkml:trace contextRef="#ctx0" brushRef="#br0" timeOffset="-207277.73">4167 7466 0,'0'25'78,"0"0"-78,0 0 0,0-1 0,0 1 15,0 0-15,0 0 0,0 0 16,0-1-16,0 1 0,0 0 16,0 0-16,0 0 15,0-50 48,0 0-48,0 0-15,0 0 0,-25 25 16,25-24-16,0-1 0,0 0 16,0 0-16,0 0 0,0 1 0,0-1 15,0 0-15,0 0 0,0 0 16,0 1-16,0-1 0,25 0 15,-25 0-15,0 0 16,25 25-16,0 0 16,0 0-1,-1 0-15,1 0 16,0 25-16,0-25 16,-25 25-16,25-25 0,-25 25 0,24-25 15,-24 25-15,25-1 0,-25 1 16,0 0-16,25 0 15,-25 0-15,0-1 0,0 1 16,0 0-16,0 0 16,0 0-16,0-1 0,25 1 15,-25 0-15,0 25 16</inkml:trace>
  <inkml:trace contextRef="#ctx0" brushRef="#br0" timeOffset="-207049.75">4167 7640 0,'25'0'47,"0"-25"-31,74 25-16</inkml:trace>
  <inkml:trace contextRef="#ctx0" brushRef="#br0" timeOffset="-206678.75">4713 7739 0,'0'0'0,"0"25"47,25-25-32,-25 25 1,0-1-16,0 1 16,-25 25-16</inkml:trace>
  <inkml:trace contextRef="#ctx0" brushRef="#br0" timeOffset="-206012.73">4936 7367 0,'-25'0'0,"50"0"0,-25 25 47,0 0-31,0-1-1,0 1-15,0 0 0,0 0 16,0 0-16,25-1 0,-25 1 16,0 0-16,0 0 0,0 0 0,0-1 15,0 1-15,0 0 0,25-25 16,-25 25-16,0 0 15,-25-25 17,25-25-17,0 0 1,-25 25-16,25-25 0,0 0 16,0 1-16,-25-1 15,25 0-15,0 0 0,0 0 16,0 1-16,0-1 0,0 0 0,0 0 0,0 0 15,0 1-15,0-1 0,0 0 16,25 0-16,-25 0 0,25 1 16,0-1-16,0 25 15,-1 0 1,1 0-16,0 25 16,0-25-16,-25 24 15,25-24-15,-25 25 0,24 0 0,1 0 16,-25 0-16,0-1 0,25-24 0,-25 25 15,0 0-15,25 0 0,-25 0 0,0-1 16,0 1-16,25-25 0,-25 25 0,0 0 16,0 0-16,0-1 0,0 1 15,0 0 1,0 0-16,0 0 16</inkml:trace>
  <inkml:trace contextRef="#ctx0" brushRef="#br0" timeOffset="-205778.73">4936 7590 0,'0'0'0,"25"0"31,0 0 1,0 0-32,-1 0 15,1 0-15,99 0 16</inkml:trace>
  <inkml:trace contextRef="#ctx0" brushRef="#br0" timeOffset="-205441.75">5259 7169 0,'0'0'0,"0"24"47,24-24-47,1 25 16,0-25-16,0 25 0,0-25 16,-25 25-16,24-25 0,1 25 0,-25-1 15,25 1-15,0-25 0,0 25 0,-25 0 16,24 0-16,1-1 0,-25 1 0,25 0 15,-25 0-15,25 0 0,-25 24 16,25-24-16,-25 0 0,0 99 0</inkml:trace>
  <inkml:trace contextRef="#ctx0" brushRef="#br0" timeOffset="-205044.73">5928 7714 0,'-24'0'16,"48"0"62,1 0-62,0 0-1,0 0 1,-25 25-1,25-25-15,-25 25 0,24-25 16,-24 25-16,0-1 0,0 1 16,0 0-16,0 0 0,-49 99 15</inkml:trace>
  <inkml:trace contextRef="#ctx0" brushRef="#br0" timeOffset="-203930.75">6598 7045 0,'0'0'0,"0"-25"0,25 25 47,-50 0 0,0 0-16,25-25-31,-25 25 0,1 0 16,24-25-16,-25 25 0,0 0 15,0 0 1,25-25-16,-25 25 16,1 0-16,-1 25 0,0-25 15,0 0-15,25 25 0,-25-25 16,25 25-16,-24 0 15,24-1-15,0 1 16,0 0-16,-25 0 16,25 0-16,0-1 15,25-24-15,-25 25 0,0 0 0,0 0 16,0 0-16,0-1 0,0 1 16,24 0-16,-24 0 0,0 0 15,0-1-15,25 1 0,-25 0 16,0 0-16,0 0 0,0-1 15,0 1-15,25 0 16,-25 0-16,0 0 16</inkml:trace>
  <inkml:trace contextRef="#ctx0" brushRef="#br0" timeOffset="-203699.73">6201 7417 0,'0'0'16,"25"0"15,0 0-15,0 0-1,-1 0 1,76 0-16</inkml:trace>
  <inkml:trace contextRef="#ctx0" brushRef="#br0" timeOffset="-203262.73">6970 7045 0,'0'0'0,"-25"0"0,25 24 47,-24-24-32,24 25-15,-25 0 16,0 0-16,25 0 16,-25-1-16,0 1 0,25 0 15,0 0-15,-25 0 0,25-1 0,0 1 16,0 99-1,0-99-15,0 0 16,0 0-16,0-1 0,25 1 0,-25 0 0,25 0 16,-25 0-16,25-1 0,0 1 15,0 0-15,-1 0 16,1 0-16,0-1 0,0-24 16,49 50-16</inkml:trace>
  <inkml:trace contextRef="#ctx0" brushRef="#br0" timeOffset="-202932.75">7169 7193 0,'0'25'63,"0"0"-63,24-25 15,-24 25-15,0 0 0,0-1 16,0 1-16,25-25 0,-25 25 0,0 0 15,0 0-15,0-1 0,25 1 0,-25 0 16,0 0-16,25 0 16,0 74-16</inkml:trace>
  <inkml:trace contextRef="#ctx0" brushRef="#br0" timeOffset="-202370.75">7169 7119 0,'0'0'0,"24"0"47,1 0-47,0 0 15,-25-25-15,25 25 16,0 0-16,-1 0 0,1 0 16,0 0-16,-25 25 0,25-25 15,0 25 1,-25 0-16,0-1 16,0 1-16,-25-25 0,25 25 0,0 0 15,0 0-15,-25-25 0,25 24 0,-25-24 16,25 25-16,-25-25 0,50 0 47,0 0-32,0 0 1,0 0-16,-1 0 0,1 25 16,0-25-16,0 0 15,-25 25-15,25-25 0,-1 25 16,1-1-16,-25 1 15,25-25-15,-25 25 0,0 0 16,0 0-16,-25-1 16,25 1-16,-25 0 0,1 0 15,-1-25-15,0 25 0,0-25 16,0 0-16,1 0 0,-1 0 0,0 0 16,0-25-16,0 25 0,25-25 15,-99-25-15</inkml:trace>
  <inkml:trace contextRef="#ctx0" brushRef="#br0" timeOffset="-201804.75">7714 7590 0,'25'0'16,"-25"25"15,25-25-31,0 25 15,-1 0 1,-24-1-16,0 1 16,25-25-16,-50 99 0</inkml:trace>
  <inkml:trace contextRef="#ctx0" brushRef="#br0" timeOffset="-201479.73">8012 7119 0,'0'25'63,"0"0"-63,0-1 15,25 1-15,-25 0 16,0 0-16,0 0 0,25-1 0,-25 1 0,0 0 16,24 0-16,-24 0 0,0-1 0,0 1 15,0 0-15,0 0 0,0 0 16,25 24-16</inkml:trace>
  <inkml:trace contextRef="#ctx0" brushRef="#br0" timeOffset="-200925.73">8012 7119 0,'0'0'16,"0"-25"-16,25 25 31,0 0-15,-25-25-1,24 25-15,1 0 0,0 0 16,0 0-16,0 0 0,-1 0 15,1 0-15,0 25 16,0 0-16,-50 0 16,25 0-16,0-1 0,-25 1 15,0 0-15,1 0 16,-1 0-16,25-1 0,-25-24 16,25 25-16,-25-25 0,50 0 15,-25-25 1,25 25-16,0 0 15,-25-24-15,24 24 0,1 0 16,-25-25-16,25 25 0,0 0 16,0 25-16,-1-25 15,1 0-15,-25 24 16,25-24-16,-25 25 0,25 0 0,-25 0 16,25-25-16,-25 25 0,0-1 15,0 1-15,0 0 16,-25 0-16,25 0 0,0-1 0,-25-24 15,25 25-15,-25 0 0,0-25 16,1 25-16,-1-25 16,0 0-16,-99-50 0</inkml:trace>
  <inkml:trace contextRef="#ctx0" brushRef="#br0" timeOffset="-200631.75">8657 7516 0,'0'25'16,"0"-1"31,25-24-47,-25 25 0,0 0 15,24 0-15,-24 0 16,0-1-16,0 1 16,0 0-16,0 49 0</inkml:trace>
  <inkml:trace contextRef="#ctx0" brushRef="#br0" timeOffset="-200300.75">8905 7094 0,'0'0'0,"0"25"63,0 0-48,0 0-15,0-1 0,0 1 16,0 0-16,25 0 15,-25 0-15,0 24 0,24 26 16,-24-51-16,0 1 0,0 0 0,0 0 16,25-25-16,-25 25 0,0 49 0</inkml:trace>
  <inkml:trace contextRef="#ctx0" brushRef="#br0" timeOffset="-199730.75">8880 7094 0,'0'0'0,"25"-25"46,0 25-30,-1 0-16,1 0 16,0 0-16,0 0 15,0 0-15,0 25 0,-1-25 16,-24 25-16,0 0 0,0 0 16,0-1-16,0 1 15,0 0-15,-24-25 0,24 25 0,-25 0 16,0-1-16,25 1 15,-25-25-15,25 25 16,0-50-16,25 25 16,0 0-1,0 0 1,-1 0 0,1 0-16,0 0 15,-25 25-15,25-25 0,0 0 0,-25 25 16,24-25-16,-24 25 0,25-1 15,-25 1-15,25-25 0,-25 25 0,0 0 16,25 0-16,-25-1 16,0 1-16,-50 50 15,25-75 1,25 24-16,-24-24 0,-1 0 0,0 25 16,0-25-16,0-25 15,1 25-15,-1 0 0,0-24 16,-74-76-16</inkml:trace>
  <inkml:trace contextRef="#ctx0" brushRef="#br0" timeOffset="-199254.73">9401 6970 0,'0'0'0,"0"-25"0,0 50 31,25-25-15,-25 25-16,25 0 15,-1 0-15,1-1 16,0 1-1,-25 0-15,25 0 0,-25 0 0,25-25 0,-1 24 16,-24 1-16,25 25 0,-25-25 0,25-1 16,0 1-16,-25 0 0,25 0 0,-25 24 0,0-24 15,24 0-15,-24 0 0,0 24 0,0-24 16,0 0-16,0 0 0,0 0 0,-24 24 16,24-24-16,-75 124 0</inkml:trace>
  <inkml:trace contextRef="#ctx0" brushRef="#br0" timeOffset="-198641.73">9723 6548 0,'0'0'16,"25"0"46,-25 25-62,25-25 16,-25 25-16,25-25 0,0 25 0,-1-25 0,1 25 16,0-1-16,0-24 0,0 25 15,-1 0-15,1 0 0,25 24 0,-25-24 0,0 0 16,-1 25-16,1-25 0,0 24 0,0-24 0,0 25 0,-1-1 15,1-24-15,0 25 0,-25-1 0,25-24 16,-25 25-16,0-1 0,25-24 0,-25 25 16,0-26-16,0 26 0,0 0 0,0-26 0,0 26 15,0-25-15,0 24 0,-25-24 0,25 25 16,0-25-16,-25 24 0,-99 175 16</inkml:trace>
  <inkml:trace contextRef="#ctx0" brushRef="#br0" timeOffset="-197348.73">4068 8136 0,'0'-25'16,"0"50"109,0 0-110,0 24 1,25 1-16,-25-25 0,0 24 0,0-24 16,0 25-16,0-1 0,0 1 0,25 0 0,-25-26 15,0 1-15,0 0 0,0 0 47,0 0-47,0-1 16,0-48-16</inkml:trace>
  <inkml:trace contextRef="#ctx0" brushRef="#br0" timeOffset="-196322.75">3944 9277 0,'0'-25'16,"0"0"15,0 50 16,25-25-32,-25 25 1,0 0 0,0 0-1,25 24 1,-25-24 15,0 0-31,0 24 31,24-24-31,-24 0 16,-24-25-16,24-25 16,0 0-16,-25 1 0,25-1 15,0 0-15,0 0 16,0 0 0,0 1-16,0-1 0,0 0 0,0 0 0,0 0 15,0 1-15,25 24 0,-25-25 0,0 0 0,0 0 16,0 0-16,24 25 15,-24-24-15,0-1 16,25 25-16,-25-25 0,25 25 16,0 0-1,0 0 1,-25 25-16,24 0 16,1-1-16,-25 1 15,0 0-15,25 0 0,-25 0 16,0-1-16,25-24 0,-25 25 15,0 0-15,25-25 16,-25 25-16,0 0 0,0-1 0,24-24 16,-24 25-16,0 0 0,0 0 15,0 0-15,25-1 0,-25 1 16,0 0-16,0 0 16,0 0-1,0-1 1,25-24-16,-25 25 0,0 0 15,25 0 1</inkml:trace>
  <inkml:trace contextRef="#ctx0" brushRef="#br0" timeOffset="-196042.75">3994 9475 0,'0'-24'32,"0"48"-32,24-24 46,1 0-46,-25-24 0,25 24 16,0 0-16,0 0 0,-1 0 16,1 0-16,0 0 0,74-25 15</inkml:trace>
  <inkml:trace contextRef="#ctx0" brushRef="#br0" timeOffset="-195523.75">3870 8954 0,'24'0'63,"1"25"-47,0-25-16,0 0 15,0 0-15,-1 0 0,1-25 0,0 25 16,0 0-16,0 0 0,-1-24 15,1 24-15,0 0 0,0 0 16,0-25-16,-1 25 0,1 0 16,0 0-1,0 25-15,-25-1 16</inkml:trace>
  <inkml:trace contextRef="#ctx0" brushRef="#br0" timeOffset="-194203.75">7962 7888 0,'25'0'0,"-50"0"15,50 0-15,-25 25 63,0-1-48,0 1 1,0 0-16,0 0 0,0 0 16,25-25-16,-25 25 0,0-1 0,0 1 15,0 0-15,0 0 0,0 0 16,25-1-16,-25 1 0,0 0 16,0 0-16,0 0 0,25-1 15,-25 1 1,0 0-16,24-25 0</inkml:trace>
  <inkml:trace contextRef="#ctx0" brushRef="#br0" timeOffset="-193549.73">7987 8930 0,'-25'0'47,"25"24"-15,25-24-32,-25 25 15,0 0-15,0 0 0,25 0 0,-25 0 16,0-1-16,25 1 0,-25 0 0,25 25 0,-25-26 15,0 1-15,24-25 0,-24 25 0,0 0 16,0 0-16,25-25 0,-25 24 16,0 1-16,0 0 15</inkml:trace>
  <inkml:trace contextRef="#ctx0" brushRef="#br0" timeOffset="-192991.73">8012 8979 0,'0'0'0,"0"-25"16,0 1 15,25 24-16,-25-25 1,25 25-16,-1 0 0,1 0 16,0 0-16,0 0 15,0 0-15,-1 0 16,-24 25-16,25-1 0,-25 1 16,0 0-16,0 0 15,0 25-15,0-26 16,-25-24-16,25 25 0,-24 0 15,48-25 17,1 0-17,-25-25 1,25 25-16,0 0 0,0 0 16,-1 0-16,1 25 15,0-25 1,-25 25-16,25-25 15,-25 25-15,0-1 0,25-24 16,-25 25-16,0 0 16,-25-25-16,25 25 0,-25 0 15,0-25 1,0 0-16,1 24 16,-1-24-16,0 0 0,0 0 15,0 0-15,1 0 0,-76-24 0</inkml:trace>
  <inkml:trace contextRef="#ctx0" brushRef="#br0" timeOffset="-192639.75">7888 8731 0,'-25'0'0,"50"0"0,0 0 31,-1 0-15,1 0-1,0 0-15,0 0 16,0 0-16,0-25 0,-1 25 16,1 0-16,0 0 0,0 0 15,0 0-15,-1-24 0,1 24 16,0 0-16,49 0 0</inkml:trace>
  <inkml:trace contextRef="#ctx0" brushRef="#br0" timeOffset="-191678.75">11137 7590 0,'25'0'63,"0"0"-47,0 0-1,0 0-15,24 0 16,-24 0-16,0 0 0,0 0 0,-1 0 0,1-25 15,0 25-15,0 0 0,0 0 16,-1 0-16,1 0 0,0 0 0,0 0 16,0 0-16</inkml:trace>
  <inkml:trace contextRef="#ctx0" brushRef="#br0" timeOffset="-191395.73">11162 7863 0,'25'0'47,"0"0"-32,0 0-15,-1 0 16,1 0-16,0 0 16,0-25-16,0 25 0,-1 0 15,1 0-15,0 0 0,0 0 16,0 0-16,-25-25 0,124 25 0</inkml:trace>
  <inkml:trace contextRef="#ctx0" brushRef="#br0" timeOffset="-185310.73">12154 7243 0,'-25'0'31,"25"25"47,0 0-62,0-1 0,25 1-16,-25 0 0,0 0 0,25 0 15,-25-1-15,0 1 0,0 0 0,25 25 16,-25-26-16,0 1 0,25 0 0,-25 0 16,0 0-16,25-1 0,-25 1 0,0 0 0,0 0 15,24 0-15,-24-1 16,0 1-16,0 0 15,0 0-15,0-50 63,0 0-32,-24 0-15,24 1-1,-25-1-15,25 0 0,0 0 16,0 0-16,-25 1 0,25-1 0,0 0 16,0 0-16,-25 0 0,25 1 0,0-1 15,0 0-15,0 0 0,0 0 0,-25 1 16,25-1-16,0-25 16,0 25-16,0 1 0,0-1 0,0 0 0,0 0 15,0 0-15,0 1 0,0-1 16,25 25-1,-25-25 1,25 25 0,0 25-1,0-25-15,-1 0 16,-24 25-16,25-25 0,0 24 16,0-24-16,-25 25 0,25-25 15,-25 25-15,24-25 0,-24 25 0,25 0 0,0-25 16,-25 24-16,25 1 0,0 0 15,-25 0-15,24 0 0,-24-1 16,25-24-16,-25 50 16,25-25-16,-25 0 0,0-1 0,0 1 15,0 0-15,25 0 0,-25 0 16,0-1-16,0 1 0,0 0 16,0 0-16,0 0 0,0-1 15,0 1-15,0 0 16,0 0-16,25 0 15,-25-1-15,0 1 16</inkml:trace>
  <inkml:trace contextRef="#ctx0" brushRef="#br0" timeOffset="-185053.75">12204 7689 0,'0'0'0,"25"0"16,0 0 15,-1 0-15,1 0-1,0 0-15,0 0 0,0 0 16,-1 0-16,1 0 0,0 0 16,74 0-16</inkml:trace>
  <inkml:trace contextRef="#ctx0" brushRef="#br0" timeOffset="-184520.73">12030 6995 0,'0'0'0,"0"-25"0,0 50 15,25-25 79,0 0-94,0 0 0,-1 0 16,1 0-16,0 0 0,0 0 0,25 0 0,-26 0 15,1 0-15,0 0 0,0 0 0,0 0 16,-1 0-16,1 0 0,0 0 16,0 0-16,0 0 0,-1 0 15,-24-25-15,25 25 16,0 0-16</inkml:trace>
  <inkml:trace contextRef="#ctx0" brushRef="#br0" timeOffset="-184179.73">12129 6821 0,'-24'0'32,"24"-25"30,24 25-46,1 0-16,0 0 0,0-24 15,0 24-15,0 0 0,-1 0 0,1 0 16,0 0-16,0 0 0,0 0 16,-1 0-16,1 0 0,74 0 0</inkml:trace>
  <inkml:trace contextRef="#ctx0" brushRef="#br0" timeOffset="-183252.69">12998 7491 0,'0'-25'0,"0"50"31,24-25-15,-24 25 15,25-25-31,-25 25 0,25-25 16,-25 24-16,25 1 0,0 0 15,-1 0-15,-24 0 16,25-25-16,-25 24 0,25-24 0,-25 25 16,25-25-16,-25 25 0,25-25 0,-25 25 15,25-25-15,-25 25 0,24-25 0,-24 24 0,25-24 16,-25 25-16,25-25 15,-25 25 1,25-25 0,-25-25 31,0 0-32,0 1 1,0-1-16,25 0 15,-25 0-15,0 0 0,0 1 0,0-1 16,0 0-16,24 0 0,-24 0 0,0 1 16,0-1-16,0 0 0,25 0 0,-25 0 15,0 1-15,0-1 16,0 0-16</inkml:trace>
  <inkml:trace contextRef="#ctx0" brushRef="#br0" timeOffset="-182606.75">13990 7020 0,'0'-25'31,"-25"25"-31,25 25 31,0 0-15,-25-25-16,25 24 16,0 1-16,-25-25 0,25 25 0,-24 0 15,24 0-15,0-1 16,0 1-16,-25-25 0,25 25 0,0 25 0,0-26 16,-25 1-16,25 0 0,0 0 0,0 0 15,-25 24-15,25-24 0,0 0 16,0 0-16,-25-1 0,25 1 0,0 0 0,0 0 15,0 0-15,0-1 0,0 1 16,0 0-16,0 0 0,25 0 16,-25-1-16,0 1 0,25 0 15,-25 0-15,0 0 0,25-25 16,-25 24-16,0 1 0,25-25 0,-25 25 16,24-25-16,-24 25 0,25 0 0,0 0 15,0-25-15,-25 24 0,25-24 0,-1 25 16,100 50-16</inkml:trace>
  <inkml:trace contextRef="#ctx0" brushRef="#br0" timeOffset="-180831.75">14287 7268 0,'0'-25'16,"0"50"46,0 0-62,25-1 0,-25 1 16,0 0-16,0 0 0,25 24 0,-25-24 15,0 0-15,0 0 0,25 0 0,-25-1 16,0 1-16,0 0 0,0 0 0,0 0 16,25-1-16,-25 1 0,0 0 15,0 0-15,25 0 16,-25-1-1</inkml:trace>
  <inkml:trace contextRef="#ctx0" brushRef="#br0" timeOffset="-180077.73">14312 7243 0,'0'0'0,"25"0"16,0 0 31,-25-25-47,25 25 15,0 0 1,-25-25-16,24 25 16,1 0-16,0 0 0,0 0 15,0 0-15,-1 0 0,1 0 16,0 0-16,-25 25 0,25-25 0,0 25 15,-25 0 1,24 0-16,-24-1 0,0 26 16,-24-50-16,24 25 0,0 0 0,0-1 15,-25 1-15,25 0 16,-25 0-16,0 0 16,0-1-1,25-48 1,25 24-1,0 0 17,-25-25-32,25 25 15,0 0-15,-1 0 16,1 0-16,0 25 16,0-25-16,0 0 15,-25 24-15,24-24 16,1 25-16,-25 0 0,25-25 15,-25 25-15,0 0 16,25-25-16,-25 24 16,-25 1-1,25 0-15,-25 0 16,0 0 0,1-25-1,24 24-15,-25-24 0,0 0 0,0 0 16,0 0-16,1 0 0,-1 0 0,0 0 15,0 0-15,0 0 0,-74-49 16</inkml:trace>
  <inkml:trace contextRef="#ctx0" brushRef="#br0" timeOffset="-178851.73">15453 7218 0,'0'25'47,"0"0"-16,0 0-31,-24-25 16,24 24-16,0 1 0,0 0 15,0 0-15,0 0 0,-25-1 0,25 1 16,-25 0-16,25 0 0,0 0 16,0-1-16,-25-24 0,25 25 0,0 0 15,-25-25-15,25 25 0,0 0 0,-25-25 16,25 24-16,-24 1 0</inkml:trace>
  <inkml:trace contextRef="#ctx0" brushRef="#br0" timeOffset="-178525.75">15503 7293 0,'0'0'16,"0"24"47,25-24-48,-25 25-15,0 0 0,25 0 16,-25 0-16,24-1 15,-24 1-15,0 0 0,25-25 0,-25 25 16,25 0-16,-25-1 0,25 1 0,-25 0 0,0 0 16,25 0-16,-1-1 15,-24 1-15,0 0 0,25-25 0,-25 25 16,25 24-16</inkml:trace>
  <inkml:trace contextRef="#ctx0" brushRef="#br0" timeOffset="-172953.73">16321 7193 0,'-24'0'16,"24"25"46,0 0-31,0 0-15,0 0-16,24-1 16,-24 1-16,0 0 0,0 0 0,0 0 15,0-1-15,0 26 0,25-25 16,-25 0-16,0-1 0,0 1 16,0 0-16,25-25 0,-25 25 0,0 0 15,0-1-15,25-24 0,-25 25 16,0 0-16,25 0 15</inkml:trace>
  <inkml:trace contextRef="#ctx0" brushRef="#br0" timeOffset="-172208.73">16297 7243 0,'0'0'0,"0"-25"16,0 0 31,24 25-31,1-24-1,0 24 1,0 0-16,0 0 0,0 0 15,-1 0-15,1 0 0,0 24 16,0-24-16,0 25 16,-1-25-16,-24 25 0,25-25 15,0 50-15,-25-26 16,25 1-16,-50-25 0,25 25 0,0 0 16,0 0-16,-25-1 0,25 1 15,-25 0-15,25 0 16,-24-25-16,24 25 0,-25-25 15,25 24 1,0-48 0,25 24-16,-1 0 31,1 0-31,0 0 16,0 0-16,0 0 15,-1 0-15,-24 24 16,25-24-16,0 0 15,-25 25-15,25-25 0,-25 25 0,0 0 16,25 0 0,-25-1-16,0 1 15,0 0-15,0 0 16,-25-25-16,25 25 0,-25-1 16,0 1-1,0-25-15,1 0 0,24 25 16,-25-25-16,0 0 0,0 0 0,0 0 15,1 0-15,-100-25 0</inkml:trace>
  <inkml:trace contextRef="#ctx0" brushRef="#br0" timeOffset="-171808.73">16321 6970 0,'0'25'31,"25"-25"1,0 0-17,0 0-15,0 0 16,0 0-16,-1 0 15,1 0-15,0-25 0,0 25 0,0 0 0,-1 0 16,1 0-16,0 0 0,0 0 0,0 0 16,99-25-16</inkml:trace>
  <inkml:trace contextRef="#ctx0" brushRef="#br0" timeOffset="-169738.75">16371 6747 0,'0'0'0,"-25"0"16,0 0 31,50 25 0,0-25-16,0 0-15,0 0-16,0 0 0,-1 0 15,1 0-15,0 0 0,0 0 0,0 0 16,-1 0-16,1 0 0,0 0 15,0 0-15,0 0 0,-1 0 0,1 0 0,0 0 16,0 0-16,0 0 0,-1 0 0,1 0 16,-25-25 46</inkml:trace>
  <inkml:trace contextRef="#ctx0" brushRef="#br0" timeOffset="-169137.75">17165 6449 0,'0'25'0,"0"-50"16,25 25 15,-25 25-15,24-25-16,-24 25 15,25-25-15,0 25 16,0-25-16,-25 24 0,25-24 0,-1 25 0,1 0 16,0 0-1,25 24-15,-26-24 0,1 0 16,0 0-16,-25 0 0,25-1 0,0 1 0,-25 25 15,25-25-15,-25 0 0,24-1 0,-24 26 16,25-25-16,-25 0 0,0 24 0,0-24 16,0 0-16,25 24 0,-25-24 0,0 25 15,0-25-15,0 24 0,-25-24 0,25 25 0,0-26 16,0 26-16,0-25 0,0 24 0,-25-24 16,-24 149-16</inkml:trace>
  <inkml:trace contextRef="#ctx0" brushRef="#br0" timeOffset="-163241.75">11410 9079 0,'25'0'78,"-25"24"-62,25-24-16,0 0 0,-1 0 16,1 0-16,0 0 15,0 0-15,0 0 0,-1 0 16,1 0-16,0 0 0,0 0 16,0 0-16,-1 0 0,51-24 15</inkml:trace>
  <inkml:trace contextRef="#ctx0" brushRef="#br0" timeOffset="-163022.75">11485 9327 0,'0'0'0,"24"0"16,1 0 31,0 0-32,-25-25-15,25 25 0,0 0 16,-1 0-16,100-50 0</inkml:trace>
  <inkml:trace contextRef="#ctx0" brushRef="#br0" timeOffset="-161547.75">12303 8756 0,'0'0'0,"0"25"78,0 0-62,0-1-16,0 1 0,0 0 15,25 0-15,-25 0 0,0-1 16,0 1-16,0 0 0,25 0 0,-25 0 15,0 0-15,0-1 0,0 1 0,0 0 16,25 0-16,-25 0 0,0-1 0,0 1 16,0 0-16,0 0 15,24-25-15,-24 25 0,0-1 16,0-48 31,0-1-32,0 0 1,0 0-16,0 0 16,-24 25-16,24-24 0,0-1 15,0 0-15,0 0 0,0 0 16,-25 1-16,25-1 0,0 0 0,0 0 16,0 0-16,0 0 15,0 1-15,0-1 0,0 0 0,0 0 0,0 0 16,0 1-16,0-1 15,25 25-15,-25-25 0,0 0 16,24 25 0,-24-25-16,25 25 15,0 0 1,0 25 0,0-25-16,-1 25 0,1-25 15,-25 25 1,25 0-16,0-25 0,-25 24 0,25-24 0,-25 25 15,24 0-15,1 0 0,0 0 16,-25-1-16,25 1 0,-25 0 16,25-25-16,-25 25 0,0 0 15,24 0-15,-24-1 0,0 1 16,0 0-16,0 0 16,0 0-16,0-1 0,0 1 0,0 0 0,0 0 15,0 0-15,0-1 16,25-24-16,-25 25 0,0 0 15,0 0 1</inkml:trace>
  <inkml:trace contextRef="#ctx0" brushRef="#br0" timeOffset="-161219.75">12353 9153 0,'0'0'0,"25"0"63,-1 0-48,1 0 1,0 0-16,0 0 16,0 0-16,-1 0 0,1 0 15,0 0-15,0 0 0,0 0 16,-1 0-16,125 25 15</inkml:trace>
  <inkml:trace contextRef="#ctx0" brushRef="#br0" timeOffset="-160535.75">13271 8930 0,'0'0'16,"0"24"15,24-24-15,-24 25-1,25-25-15,-25 25 16,25-25-16,-25 25 16,25 0-16,24 49 15,-24-74-15,0 50 0,0-25 16,-25-1-16,25 1 0,-1 0 0,1 0 15,0 0-15,-25-1 0,25-24 16,-25 25-16,25-25 0,-25 25 0,24-25 0,1 25 16,0-25-1,-25-25 1,25 0-16,-25 0 16,0 1-16,0-1 0,25 0 15,-25 0-15,0 0 0,0 1 16,24-1-16,-24 0 0,0-25 0,0 26 15,0-1-15,0 0 0,25 0 16,-25 0-16,0 0 0,0 1 16,0-1-16,-25 0 15</inkml:trace>
  <inkml:trace contextRef="#ctx0" brushRef="#br0" timeOffset="-160061.75">14536 8508 0,'-25'0'47,"25"25"-32,-25 0 1,25-1-16,-25 1 0,25 0 16,-25 0-16,25 24 0,0-24 0,-24 25 15,24-25-15,-25 24 0,25-24 0,0 25 16,0-26-16,-25 51 16,25-25-16,0-1 0,25-24 0,-25 0 0,0 0 0,0 24 15,25-24-15,-25 0 0,0 0 16,24-1-16,-24 1 0,25 0 0,-25 25 0,25-50 15,0 24-15,-25 1 0,25 0 0,-1 0 16,1 0-16,-25-1 0,25-24 0,99 75 16</inkml:trace>
  <inkml:trace contextRef="#ctx0" brushRef="#br0" timeOffset="-159709.75">14709 8781 0,'0'0'0,"0"25"32,25-1-17,-25 1 1,50 124 0,-26-124-1,-24 0-15,25 0 0,-25-1 0,0 1 16,25 0-16,-25 0 0,0 0 0,25-1 15,-25 1-15,25 50 0</inkml:trace>
  <inkml:trace contextRef="#ctx0" brushRef="#br0" timeOffset="-159143.75">14808 8806 0,'0'0'0,"0"-25"31,25 25-31,0-25 16,0 25-1,0 0 1,-25-25-16,24 25 0,1 0 0,0 0 15,0 0-15,0 0 0,-1 25 16,1-25-16,0 25 16,0-25-16,0 25 0,-25-1 0,24 1 0,-24 0 15,0 0-15,-24-25 16,24 25-16,0-1 0,-25 1 0,25 0 0,-25-25 16,0 25-16,25 0 0,-25-25 0,25 25 15,-24-25-15,24 24 0,24-48 47,1 24-47,0 0 16,0 0-1,-25 24-15,25-24 0,-1 0 16,1 0-16,-25 25 0,25-25 0,0 25 16,0-25-16,-25 25 0,49 24 15,-24-24-15,-25 0 16,0 0-16,0 0 15,0-1-15,0 1 0,-25-25 16,25 25-16,-25 0 0,1 0 0,-1-25 16,0 24-16,0-24 0,0 0 0,1 0 15,-1 25-15,0-25 0,0 0 0,0-25 16,1 25-16,-76-49 0</inkml:trace>
  <inkml:trace contextRef="#ctx0" brushRef="#br0" timeOffset="-158780.75">15974 8880 0,'0'-25'0,"0"50"16,-25 0 15,25 24 0,-24-24-31,24 0 0,0 0 16,-25 0-16,25 0 0,-25-1 0,25 1 15,0 0-15,-25-25 0,25 25 0,-49 74 16</inkml:trace>
  <inkml:trace contextRef="#ctx0" brushRef="#br0" timeOffset="-158525.75">15974 8830 0,'0'0'0,"0"25"16,0 0 15,25 0-16,-25 0-15,25-1 0,-25 1 16,25 0-16,-25 0 0,0 0 16,24 0-16,76 148 15,-100-148 1,24 0-16,51 49 0</inkml:trace>
  <inkml:trace contextRef="#ctx0" brushRef="#br0" timeOffset="-158142.75">16768 8657 0,'0'0'0,"0"-25"15,0 50 1,0 0 15,0-1-15,0 1-16,0 0 15,0 0-15,0 0 0,0-1 0,0 1 16,0 0-16,25 25 0,-25-26 0,0 1 16,0 0-16,0 0 0,25 0 0,-25 24 15,0-24-15,0 0 0,24 0 0,-24 0 16,25 74-16</inkml:trace>
  <inkml:trace contextRef="#ctx0" brushRef="#br0" timeOffset="-157547.75">16743 8682 0,'0'0'0,"0"-25"0,25 25 15,-25-25-15,0 0 16,25 25 0,-25-25-16,25 25 15,-1 0-15,1 0 16,0 0 0,0 0-16,-25 25 0,25-25 15,-1 0-15,-24 25 0,25 0 0,0 0 16,-25-1-16,25 1 15,-25 0-15,0 0 0,-25 49 16,0-49-16,25 0 16,-25-25-16,25 25 0,0-1 15,25-24 32,0 0-47,-25 25 0,25-25 16,0 0-16,-25 25 0,24-25 15,1 0-15,-25 25 0,25-25 16,-25 25-16,25-25 0,0 25 16,-1-25-16,-24 24 0,25 1 15,0 0-15,-25 0 16,0 0-16,0-1 16,0 1-16,-25 0 0,25 0 15,-25-25-15,25 25 0,-24-25 0,24 24 16,-25-24-16,25 25 0,-25-25 0,25 25 15,-25-25-15,0 25 0,1-25 0,-1 0 16,0 0-16,0 0 16,25-25-16,-124-49 15</inkml:trace>
  <inkml:trace contextRef="#ctx0" brushRef="#br0" timeOffset="-156707.75">17413 8310 0,'0'0'0,"25"0"15,-1 24 16,1-24-31,0 0 16,-25 25-16,25-25 0,0 25 0,-25 0 0,25-25 16,-1 25-16,1-1 0,0 1 0,0 25 15,-25-25-15,25 24 0,-1-24 0,1 25 16,25 74-16,-50-75 16,25-24-16,-25 25 0,0-1 0,24-24 15,-24 25-15,0-1 0,0-24 0,0 25 0,0-25 16,0 24-16,0-24 0,0 0 0,-24 24 0,24-24 15,-75 149-15</inkml:trace>
  <inkml:trace contextRef="#ctx0" brushRef="#br0" timeOffset="-150881.75">15453 10368 0,'0'25'94,"0"0"-78,0 0-16,0 24 15,0-24-15,25 0 0,-25 25 16,0-26-16,0 26 0,0-25 0,0 24 0,25-24 16,-25 0-16,0 0 0,0 0 0,0-1 15,25 1-15,-25 0 0,0 0 16,0 0 0</inkml:trace>
  <inkml:trace contextRef="#ctx0" brushRef="#br0" timeOffset="-150276.75">15503 10319 0,'0'25'0,"0"-50"0,0 0 16,25 25 0,-25-25-1,0 0-15,0 1 16,25 24-16,-25-25 0,24 25 16,1-25-1,0 25-15,0 25 16,0-25-16,-1 0 0,1 25 0,0-25 15,0 24-15,0 1 0,-1 0 16,-24 0-16,25-25 0,-25 25 16,25-1-16,-25 1 0,0 0 0,0 0 15,0 0-15,-25-1 0,25 1 16,0 0-16,-25-25 0,25 25 0,-24 0 0,-1-1 16,0-24-16,25 25 15,-25-25-15,50 0 31,-25-25-15,25 25-16,0 0 16,49 0-1,-49 0-15,-25 25 0,25-25 16,-1 0-16,1 0 0,-25 25 0,25-25 0,0 0 16,-25 25-16,25-25 0,-25 25 15,0-1-15,24-24 0,-24 25 0,0 0 16,0 0-16,-49 74 31,24-74-31,0 0 0,0-25 16,1 24-16,-1 1 0,0-25 0,0 25 0,-24-25 15,-1 0-15,25 25 0,0-25 16,-173-25-16</inkml:trace>
  <inkml:trace contextRef="#ctx0" brushRef="#br0" timeOffset="-149505.75">13791 10641 0,'25'0'63,"-25"25"-63,25-25 15,-25 25 1,25-25-16,-25 25 0,25-1 16,-1 1-16,1 0 15,0 0 1,0 0-16,0-1 0,-1 26 0,1-25 0,0 0 0,0-1 15,0 1-15,-1 0 0,-24 0 0,25 0 16,0-25-16,-25 24 0,25 1 0,0 0 16,-1 0-16,1-25 15,0-25 1,-25 0 0,0 0-16,25 1 15,-25-1-15,0 0 0,0 0 16,0 0-16,0 1 0,25-1 0,-25 0 15,0 0-15,0 0 0,0 1 0,0-1 16,25 25-16,-25-25 0,0 0 0,0 0 16,0 1-16,0-1 0,0 0 15,0 0-15,0 0 0,0 1 16,0-1-16,0 0 16</inkml:trace>
  <inkml:trace contextRef="#ctx0" brushRef="#br0" timeOffset="-148362.75">12477 10592 0,'0'24'47,"0"1"-32,0 0-15,0 0 16,0 0-16,25-25 0,-25 24 0,0 1 0,0 0 15,0 25-15,0-26 0,24 1 0,-24 0 16,0 25-16,0-26 0,0 1 0,0 0 16,0 25-16,0-26 0,25 1 0,-25 0 0,0 0 15,0 0-15,0 0 0,0-1 16,0 1-16,25-25 16,-25-25 15,0-49-16,0 49-15,-25 0 16,25 0-16,0 1 0,0-1 0,0 0 16,0 0-16,0 0 0,0 1 0,0-1 15,0 0-15,0 0 0,-25 0 0,25-24 16,0 24-16,0 0 0,0 0 16,0 1-16,0-1 0,0 0 0,0 0 0,0 0 15,0 1-15,0-1 0,25 0 0,-25 0 0,0 0 16,0 1-16,0-1 0,25 25 15,-25-25-15,25 0 0,0 0 16,-1 25-16,-24-24 0,25 24 16,0 0-16,0 0 0,0 0 15,-1 24-15,1-24 16,-25 25-16,25 0 0,0 0 16,-25 0-16,25-1 0,-25 1 0,24 0 15,1 0-15,-25 0 0,25-1 0,-25 1 0,25 0 16,-25 0-16,25 24 0,-25-24 0,24 0 15,-24 0-15,0 0 0,25-1 0,-25 1 16,0 25-16,25-25 0,-25-1 0,0 1 16,0 0-16,0 0 0,0 0 0,25-1 15,-25 1-15,0 0 0,0 0 0,0 0 0,0 0 16,0-1-16,0 1 0,0 0 16,0 0-16,25-25 15,-25 25-15,0-1 0</inkml:trace>
  <inkml:trace contextRef="#ctx0" brushRef="#br0" timeOffset="-148107.75">12576 10988 0,'-25'-24'0,"50"24"32,-25-25-17,25 25-15,0 0 16,-1 0-16,1 0 16,0 0-16,0 0 0,0 0 15,-1 0-15,1 0 0,0 0 0,25 0 16,98 0-16</inkml:trace>
  <inkml:trace contextRef="#ctx0" brushRef="#br0" timeOffset="-147660.75">11311 11038 0,'0'0'0,"25"0"0,-25 25 47,25-25-32,-1 0-15,1 0 16,0 0-16,0 0 15,0 0-15,-1 0 0,1 0 16,0 0-16,0 0 0,0 0 0,-1 0 16,1-25-16,25 25 0,-25 0 0,-1 0 15,1 0-15,0 0 0,74 0 0</inkml:trace>
  <inkml:trace contextRef="#ctx0" brushRef="#br0" timeOffset="-147427.75">11485 11361 0,'24'0'31,"-24"-25"-15,25 25-16,0 0 0,0-25 15,0 25-15,-1 0 16,1 0-16,-25-25 0,25 25 0,0 0 16,0 0-16,-1 0 0,125 0 0</inkml:trace>
  <inkml:trace contextRef="#ctx0" brushRef="#br0" timeOffset="-146911.75">10666 10319 0,'0'0'16,"0"25"15,0-1-15,25 1-1,-25 74-15,0-74 0,25 0 16,-25 25-16,0-26 0,24 1 0,-24 25 0,0-25 16,25 24-16,-25 1 0,0-25 0,25 24 15,-25 1-15,25-1 0,-25 1 0,25 0 16,-25 24-16,24-24 0,-24-1 0,25 1 0,-25 0 15,25-1-15,-25 1 0,25-1 16,-25-24-16,25 25 0,-25-25 0,0 24 0,24-24 16,-24 0-16,0 0 0,25-1 0,-25 1 15,0 0-15,25 0 0</inkml:trace>
  <inkml:trace contextRef="#ctx0" brushRef="#br0" timeOffset="-144745.75">10641 10244 0,'0'0'0,"25"0"46,0 25-14,0-25-32,-1 0 0,1 0 15,25 0-15,-25 0 0,-1 0 16,26 0-16,-25 0 0,24 0 0,1 0 0,0 0 16,-1 0-16,1 0 0,0 0 0,-1 0 15,1 0-15,24 0 0,-24 0 0,24 0 16,-24 0-16,24 0 0,-24-25 0,24 25 0,-24 0 15,-1 0-15,26 0 0,-26 0 16,1 0-16,0 0 0,-1 0 0,1 25 0,-25-25 16,24 0-16,26 0 15,-26 0-15,-24 0 0,25 25 0,-25-25 0,-1 0 16,26 0-16,-25 0 0,24 0 0,-24 0 0,0 0 16,25 0-16,-26 0 0,26-25 15,0 25-15,-26 0 0,26 0 0,0 0 0,-26 0 16,26 0-16,0 0 0,-1 0 0,-24 0 15,124 0-15,-124 0 16,24 0-16,-24 0 0,25 0 0,-25 0 0,24-25 16,-24 25-16,25 0 0,-26 0 0,26 0 15,-25 0-15,24 0 0,-24 0 0,25 0 16,-25 0-16,-1 0 0,26 0 0,-25 0 0,24 0 16,1 0-16,-25 0 0,24 0 15,1 0-15,-25 0 0,24 0 0,1 0 16,-25 0-16,25 0 0,-26 0 0,26 0 0,0 0 15,-26 0-15,26 0 0,-25 0 0,24 0 16,-24 0-16,0 0 0,25-24 0,-26 24 0,26 0 16,0 0-16,-26 0 0,26 0 0,0 0 15,-26-25-15,26 25 0,198 0 32,-198-25-32,-1 25 0,1 0 0,-25 0 0,24 0 15,1 0-15,-25 0 0,24 0 0,-24 0 0,25 0 16,-25 0-16,-1 0 0,26 0 0,-25 0 15,0 0-15,-1 0 0,1 0 0,0 0 16,0 0-16,0 0 0,-1-25 0,1 25 0,0 0 16,0 0-16,0 0 15,-1 0-15,1 0 0,0 0 16,0 0-16,0 0 31,-1 0-15,1 0 15,-50 0 47,25 25-78,0 0 16,25-25-1,-25 25-15,0-1 0,0 1 16,0 0-16,0 0 0,0 0 0,0-1 16,25 1-16,-25 0 0,0 25 0,0-26 15,25 1-15,-25 0 0,0 25 0,25-26 0,-25 1 16,25 25-16,-25-25 0,24-1 16,-24 26-16,0-25 0,25 0 0,-25-1 15,0 26-15,25-25 16,-25 0-16,0 24 0,25 100 15,-25-99-15,0-25 0,0-1 16,0 1-16,0 0 0,0 0 0,0 0 16,0-1-16,0 1 0,0 0 15,0 0-15,0 0 0,25-25 16,-25 24-16,0 1 16,0 0-16,0 0 0,0 0 15,0-1-15,0 1 16,24-25-16,-24 25 0,0 0 15,0 0-15,25-1 16,-25 1 0,-25-25 46,1 0-46,-1 0-1,0 0-15,0 0 0,-24 0 16,24 0-16,0 0 16,0 0-16,-25 0 0,26 0 0,-1 0 0,-25 0 15,1 0-15,24 0 0,-25 0 0,25-25 16,-24 25-16,-1 0 0,1 0 0,-1 0 0,25 0 16,-24 0-16,-1 0 0,0 0 0,1 0 15,-1 0-15,-24 0 0,24 0 0,1 0 16,-1 0-16,0 0 0,1 0 0,-1 0 15,0 0-15,1 0 0,-26 0 0,26 0 16,24 0-16,-25 0 0,1 25 0,-1-25 0,1 0 16,-1 0-16,0 0 0,1 0 0,24 0 15,-25 0-15,1 0 0,-1 25 0,25-25 16,-24 0-16,24 0 0,-25 0 0,1 0 0,24 0 16,-25 0-16,25 25 0,-24-25 15,24 0-15,0 0 0,-24 0 0,24 0 0,-25 0 16,25 25-16,1-25 0,-26 0 0,25 0 15,0 0-15,-24 0 0,24 0 0,-25 0 16,26 0-16,-26 24 0,25-24 0,-24 0 0,24 0 16,-25 0-16,25 0 0,-24 0 0,24 0 15,-25 0-15,26 0 0,-26 0 0,25 25 16,-149-50 0,150 25-16,-1 0 0,-25 0 0,25 0 15,1 0-15,-26 0 0,25 0 0,0 0 0,-24 0 16,24-24-16,0 24 0,0 0 0,-24 0 15,24 0-15,0 0 0,0 0 0,-24 0 16,24 0-16,0 0 0,0 0 0,-24 0 0,24 0 16,0 0-16,-24 0 15,-26 0-15,50 0 0,0 0 0,1 0 16,-1 0-16,-25 0 0,25 0 0,1 0 16,-1 0-16,0 24 0,0-24 0,0 0 0,1 0 15,-1 0-15,0 0 0,0 0 0,0 0 16,1 0-16,-1 0 0,0 0 15,0 0-15,0 0 16,1 0-16,-1 0 0,0 25 16,0-25-16,0 0 0,1 0 15,-1 0-15,0 0 0,25-25 16,-25 25-16,0 0 16,1 0-16,-1 0 15,0 0-15,0 0 0,0 0 16,1 0-16,-1 0 15,0 0 1,0 0-16,0 0 16,0 0-1,1 0-15,24-24 16,-25 24-16,0-25 16</inkml:trace>
  <inkml:trace contextRef="#ctx0" brushRef="#br0" timeOffset="-142531.75">18653 10716 0,'0'-25'0,"-25"25"47,25-25-47,-24 25 16,24-25-16,-25 25 15,25-25-15,-25 25 0,0-24 16,0 24-1,0 0-15,1 0 0,-1-25 0,0 25 16,0 0-16,0 25 0,1-25 16,-1 0-16,0 0 0,0 24 15,0 1-15,1-25 0,24 25 16,-25 0-16,0 0 0,25-1 0,-25 1 16,25 0-16,0 0 0,-25 0 15,25-1-15,0 1 0,0 74 16,0-74-16,0 25 0,0-25 0,25-1 0,-25 1 15,25 0-15,-25 0 0,25 0 16,0 0-16,-1-1 0,1 1 0,0 0 0,0 0 16,0-25-16,-1 25 0,26-25 0,-25 24 15,24-24-15,-24 0 0,25 0 0,-25 0 16,24 0-16,-24-24 0,0 24 16,0-25-16,24 0 0,-49 0 0,25 0 0,0 1 15,0-1-15,-25-25 0,25 25 0,-25 0 16,0-24-16,0-1 0,-25 25 0,25-24 15,-25 24-15,0-25 0,0 1 0,1 24 16,-1 0-16,0 0 0,0 1 0,-24-1 0,24 0 16,0 0-16,0 25 0,0 0 0,-24 0 15,49-25-15,-25 50 0,-74 0 16</inkml:trace>
  <inkml:trace contextRef="#ctx0" brushRef="#br0" timeOffset="-142126.75">19174 10542 0,'0'25'47,"0"0"-32,25-25 1,-25 24-16,0 1 0,0 0 15,0 0-15,0 0 0,0-1 0,0 1 16,0 0-16,25 0 0,-25 0 0,0-1 16,0 1-16,0 25 0,24-25 0,-24-1 15,0 26-15,0-25 0,25 0 0,-25 24 16,0-24-16,0 0 0,0 0 16,25 0-16,-25-1 0,25 51 15</inkml:trace>
  <inkml:trace contextRef="#ctx0" brushRef="#br0" timeOffset="-141688.75">19124 10691 0,'0'-25'15,"0"0"-15,-24 25 0,24-25 16,0 1 0,24-1-16,-24 0 15,0 0-15,0 0 0,25 25 0,-25-24 16,25 24-16,-25-25 16,25 25-16,0-25 0,-1 25 15,1 0-15,0-25 0,0 25 0,0 0 16,-1 0-16,1 0 0,25 0 0,-25 0 0,-1 0 15,26 0-15,-25 25 16,25-25-16,-26 25 0,1-25 0,0 25 0,0-25 16,0 24-16,-1 1 0,1 0 15,-25 0-15,0 0 16,0-1-16,0 1 0,0 0 16,-25 0-16,25 0 15,-24-1-15,-1 1 16,25 0-16,-25 0 0,0 0 0,0-1 0,1 1 15,-1-25-15,0 25 0,0 0 16,0-25-16,0 25 0,1-25 0,-100 24 16</inkml:trace>
  <inkml:trace contextRef="#ctx0" brushRef="#br0" timeOffset="-141400.75">19323 10988 0,'25'0'62,"-1"0"-62,-24 25 16,25-25-16,0 25 0,0-25 15,0 25-15,-1 0 0,51 24 16,-25 26 0,-26-50-16,26 24 0,-25-24 15,0 0-15,-25 0 0,24-1 0,1 1 16,0 0-16,49 99 0</inkml:trace>
  <inkml:trace contextRef="#ctx0" brushRef="#br0" timeOffset="-138057.75">16073 4936 0,'-74'-49'0,"49"49"62,50 0-15,0 0-31,0 0-16,-1 24 15,1-24-15,25 0 0,-25 0 0,24 25 16,-24-25-16,25 0 0,-1 0 16,-24 0-16,25 0 0,-1 25 0,1-25 0,0 0 15,-1 0-15,1 0 0,-1 0 0,1 0 0,0 0 16,-1 0-16,1 0 0,-1 0 0,1 0 15,-25 0-15,24 25 0,1-25 0,0 0 16,-1 0-16,1 0 0,-1-25 0,1 25 0,24 0 16,-24 0-16,0 0 0,-1 0 0,26 0 15,-26 0-15,1-25 0,24 25 16,-24 0-16,0 0 0,-1 0 0,26 0 0,-26 0 16,1 0-16,-1 0 0,1-25 0,0 25 15,-1 0-15,1 0 0,24 0 0,-24 0 16,0 0-16,-1 0 0,1 0 0,-1 0 0,1 0 15,0 0-15,-1 0 0,1 0 16,-1 0-16,1 0 0,0 0 0,-1 0 0,1 0 16,-1 0-16,1-24 0,0 24 0,24 0 0,-24 0 15,-1 0-15,1 0 0,24 0 0,-24 24 16,0-24-16,24 0 0,-24 0 0,24 0 16,-24 0-16,-1 0 0,26 0 0,-26 0 15,1 0-15,24 0 0,-24 0 0,-1 25 0,1-25 16,24 0-16,-24 0 0,0 0 15,-1 0-15,1 0 0,0 25 0,-1-25 0,1 0 16,-25 0-16,24 0 0,1 0 0,-25 0 16,24 0-16,-24 25 0,25-25 0,-26 0 0,1 0 15,0 0-15,25 0 0,-26 0 16,1 0-16,0 25 0,0-25 0,0 0 0,-1 0 16,1 0-1,0 0-15,0 0 16,0 0-1,-25 24-15,24-24 16,1 0 15,-50 0 16,25 25 0,-24-25-31,24 25-1,0 0 1,0 0-16,0-1 16,0 1-16,0 0 15,24 0-15,-24 0 0,0-1 0,0 1 16,0 0-16,0 0 0,0 0 0,0-1 15,0 1-15,0 0 0,0 0 16,0 0-16,0-1 0,0 1 0,0 0 0,25 25 16,-25-26-16,0 1 0,0 0 0,0 0 0,0 0 15,0 24-15,0-24 0,25 0 0,-25 0 16,0 24-16,0-24 0,0 0 0,0 25 0,25-26 16,-25 26-16,0-25 0,0 24 0,0-24 15,0 25-15,0-25 0,0-1 0,25 26 16,-25-25-16,0 0 0,0-1 0,0 26 15,0-25-15,0 0 0,0-1 0,0 1 0,24 0 16,-24 0-16,0 0 0,0-1 0,0 1 16,0 0-16,0 0 0,0 0 0,0-1 0,0 1 15,0 0-15,0 0 0,0 0 0,25 0 16,-25-1-16,0 1 0,0 0 0,0 0 16,0 0-16,0-1 0,0 1 15,0 25-15,0-25 0,0 24 0,0-24 0,0 0 16,0 0-16,0-1 0,0 26 0,0-25 15,0 0-15,0-1 0,0 1 0,0 25 16,0-25-16,25-1 0,-25 1 0,0 0 0,0 0 16,0 0-16,0-1 0,0 1 0,0 0 15,0 0-15,0 0 0,0-1 0,0 1 16,0 0-16,0 0 0,0 0 0,0-1 16,0 1-16,0 0 0,0 0 15,0 0-15,0 0 0,0-1 16,0 1-16,0 0 0,0 0 15,25 0-15,-25-1 0,0 1 16,0 0-16,0 0 0,0 0 16,0-1-16,0 1 0,25 25 15,-25-25-15,0 24 0,0-24 16,0 0-16,0 0 0,0-1 0,0 1 0,0 25 16,25-25-16,-25-1 0,0 1 0,0 0 15,0 25-15,0-26 0,0 1 0,24 0 0,-24 0 16,0 0-16,0 24 0,0-24 0,0 0 15,25 0-15,-25 0 0,0-1 0,0 1 16,0 0-16,0 0 0,0 0 0,0-1 16,0 1-16,0 0 0,0 0 0,25 0 0,-25-1 15,0 1-15,0 0 0,0 0 0,0 0 16,0-1-16,0 1 0,0 0 0,0 0 0,0 0 16,0-1-16,0 1 0,0 0 15,0 0-15,0 0 0,0-1 0,0 1 16,0 0-16,0 0 0,0 24 0,0 1 15,0-25-15,-25 0 0,25-1 16,0 1-16,0 0 0,0 0 0,0 0 16,0 0-16,25-25 0,-25 24 0,0 1 15,0 0-15,0 0 0,0 0 16,0-1-16,0 1 0,25-25 16,-25 25-16,0 0 0,0 0 0,0-1 15,0 1-15,0 0 16,0 0-16,0 0 0,0-1 0,0 1 15,0 0-15,0 0 16,0 0-16,0-1 0,25-24 16,-25 25-16,0 0 15,0 0-15,0 0 16,0-1 0,0 1-16,0 0 31,0 0-16,-25 0 48,25-1-32,-25-24-31,0 25 31,0-25-15,25 25 0,-24-25-16,-1 0 15,0 0 1,0 0 0,25 25-16,-25-25 0,0 0 15,1 0-15,-1 0 0,0-25 16,0 25-1,0 0-15,1 0 0,-1 0 16,0 0-16,0 0 0,25-25 0,-25 25 16,1 0-16,-1 0 0,0 0 0,0 0 0,0 0 15,1 0-15,-1-25 0,0 25 0,0 0 16,0 0-16,1 0 0,-1 0 16,0 0-16,0 0 0,0 0 15,1 0-15,-1 0 16,0 0-16,0 0 15,0 0-15,1 0 16,-1 0-16,0 0 0,0 0 16,0 0-16,1 0 15,24-24-15,-25 24 0,0 0 16,0 0-16,0 0 0,0 0 16,1 0-16,-1 0 15,0 0-15,0 0 0,0 0 16,1 0-16,-1 0 15,0-25-15,0 25 16</inkml:trace>
  <inkml:trace contextRef="#ctx0" brushRef="#br0" timeOffset="-132043.75">8310 13097 0,'0'0'0,"0"25"78,0-1-78,0 1 16,0 25-16,0-25 0,0 24 0,0 1 15,0 0-15,0 24 0,0-24 0,0-1 16,0 1-16,24 24 0,-24-24 0,0-1 15,0 1-15,0 49 0,0-49 16,0-1-16,0 26 0,0-26 0,0 1 31,25 49-15,-25-24 0,0-1-16,0 1 0,25-1 15,-25 0-15,0 1 16,25 49-16,-25-99 0,25 24 15,-25-24-15,24 0 0,1-25 16,-25-25-16,25 25 16,0 0-16,-25-25 0,25 25 0,-1-25 15,1 1-15,0-1 0,0 0 0,0 0 16,-1 0-16,1-24 0,-25 24 16,50-74-16,-50 24 15,0 26-15,0 24 0,-25-25 0,25 1 0,-25 24 16,0-25-16,1 1 0,-26-1 0,25 25 15,-24-24-15,-1-1 0,0 25 0,1-24 16,-1 24-16,1-25 0,-1 25 0,0 1 16,26-1-16,-26 25 0,0-25 0,1 25 0,-125 0 15</inkml:trace>
  <inkml:trace contextRef="#ctx0" brushRef="#br0" timeOffset="-131051.74">8682 13692 0,'0'0'0,"0"25"47,-25-25-32,25 25 16,0 0-15,0-1-16,0 1 16,0 0-16,0 0 0,0 0 0,25-1 15,-25 1-15,0 0 0,0 0 16,0 0-16,24-1 0,-24 1 16,0 0-16,25-25 15,-25 25-15,0 0 0,25-25 16,-25 24-16,25-24 0,-25 25 15,25-25-15,-1 0 0,1 0 16,0 0-16,0 0 16,0-25-16,-1 25 0,-24-24 15,25 24-15,-25-25 0,0 0 16,25 25-16,-25-25 0,0 0 0,0 1 16,25 24-16,-25-25 0,0 0 0,0 0 0,0 0 15,0 1-15,0-1 0,-25 0 0,25 0 16,0 0-16,-25 1 0,25-1 15,0 0-15,-25 25 0,25-25 16,-24 25-16,-1-25 16,0 25-16</inkml:trace>
  <inkml:trace contextRef="#ctx0" brushRef="#br0" timeOffset="-130573.73">9153 13171 0,'0'0'0,"0"-25"0,0 50 31,0 0-15,25 0 0,-25 0-16,0 0 0,0-1 15,49 125 1,-49-124-1,0 25-15,0-26 0,0 1 0,0 0 0,25 0 0,-25 0 16,0-1-16,0 1 0,0 25 0,0-25 16,0-1-16,0 1 0,25 0 0,-25 0 15,0 0-15,0-1 0,0 1 16,25 0-16,-25 0 0,0 0 16,25-25-16,-25 24 0,24-24 15,-24 25-15,25-25 16,-25 25-16,25-25 0,0 0 15,-25-25-15,25 25 16,24-74-16</inkml:trace>
  <inkml:trace contextRef="#ctx0" brushRef="#br0" timeOffset="-117407.73">9079 13667 0,'0'0'0,"0"-24"16,-25 24-1,25-25 16,0 0-15,25 25-16,24-25 16,26 25 15,-1 25-15,0 25-1,-24 74 1,-25 0-1,-25 0 1,0-50 0,-25-49-1,25-50 1,-25-25 0,25-49-1,0 74-15,-25-99 16,25 100-1,0-26-15,25-49 16,-25 74 0,0 0-1,0 0-15,25 25 16,25 75 0,-1-1-1,1 50 1,-25-25-1,-1-49 1,-24-25 0</inkml:trace>
  <inkml:trace contextRef="#ctx0" brushRef="#br0" timeOffset="-116724.73">9823 13568 0,'24'0'63,"-24"25"-48,25-25 1,-25 25-16,25-25 16,-25-25 15,0 0-15,0 0-16,-25 1 0,25-1 0,-25 0 15,25 0-15,0 0 0,-24 25 16,-1 0-16,25-24 0,-25 24 15,25 24-15,-25-24 0,0 25 16,1 0-16,24 0 16,-25-25-16,25 25 0,0 49 15,-25 0 1,25-49-16,25 25 0,-25-25 0,0-1 0,25 1 16,-25 0-16,24 0 0,1 0 0,0-1 15,0-24-15,0 25 0,24-25 0,-24 0 16,0-25-16,0 25 0,24-24 0,-24 24 15,0-25-15,25-25 0,-26 25 16,51-99-16,-50 100 16,-1-26-16,1 0 0,-25 1 0,25 24 0,-25-25 0,0 1 15,0 24-15,0-25 0,0 26 0,0-26 16,-25 25-16,25-25 0,0 26 0,-25-1 16,1 0-16,24 0 0,-25 0 0,0 1 15,0 24-15,0 0 16,25 24-1,-24-24-15,24 25 0,0 0 0,24 0 16,-24 0-16,0-1 0,0 1 16,25 0-16,-25 0 0,25 25 0,-25-26 0,25 1 15,0 0-15,-25 0 0,24 0 0,1-1 16,-25 1-16,25 0 0,-25 0 0,25 0 16,0-25-16,-25 24 0,0 1 0,24-25 15,-24 25-15,0 0 16,-24-50-16</inkml:trace>
  <inkml:trace contextRef="#ctx0" brushRef="#br0" timeOffset="-116378.74">10120 13543 0,'0'0'0,"25"0"47,0 0-31,-25-24-16,25 24 15,0 0-15,-1-25 0,1 25 16,0-25-16,0 25 0,0-25 0,-25 0 16,24 25-16,1-24 0,0 24 15,0-25-15,0 25 0,-25-25 0,24 25 0,1-25 16,0 0-16,0 25 16,-25-24-16,0 48 78,25 26-31,-1-25-47,-24 0 0,50 24 15</inkml:trace>
  <inkml:trace contextRef="#ctx0" brushRef="#br0" timeOffset="-116228.73">10616 13320 0,'-24'-49'16,"24"24"31</inkml:trace>
  <inkml:trace contextRef="#ctx0" brushRef="#br0" timeOffset="-115529.74">11013 13320 0,'0'-25'31,"0"1"-31,0-1 0,-25 25 16,25-25-16,0 0 31,-24 0-31,-1 50 47,25 0-47,0 0 0,-25 0 15,25 24-15,0-24 0,-25 0 16,25 24-16,25-24 0,-25 0 16,25-25-16,0-25 0,-1 25 0,-24-25 15,25 1-15,0-1 0,-25 0 16,25 0-16,-25 0 0,0 1 0,0-1 16,25 25-16,-25-25 0,0 0 0,0 0 15,0 0-15,0 1 16,0-1-16,0 0 15,24 25-15,-24 25 16,25-25-16,-25 25 16,25-25-16,-25 24 0,25 1 15,-25 0-15,25 0 16,0 0-16,-1 0 16,-24-1-16,25-24 15,-25 25 1,-25-50 15,1 1-15,24-1-1,0 0-15,-25 25 0,25-25 16,0 0-16,0 0 0,0 1 0,0-1 16,0 0-16,0 0 0,25 25 15,-25-25-15,0 1 0,24 24 16,-24-25-16,25 25 0,0 0 15,0 0-15,-25 25 0,25-25 16,-1 24-16,1 1 16,-25 0-16,25-25 0,-25 25 0,0 0 15,25-25-15,-25 24 0,0 1 0,0 25 16</inkml:trace>
  <inkml:trace contextRef="#ctx0" brushRef="#br0" timeOffset="-114769.73">11460 12973 0,'0'0'16,"0"-25"-16,0 0 16,0 0-1,0 1 1,25 24-16,-25-25 0,24 0 15,1 25-15,0-25 0,0 25 16,0 0-16,-1-25 16,1 50-16,0-25 0,0 0 15,-25 25-15,25 0 0,-25 0 16,0-1-16,0 1 0,0 0 16,0 0-16,0 0 0,0-1 0,0 1 15,-25 0-15,25 0 0,-25 0 16,25-1-16,-25-24 0,25 25 0,-25-25 0,25 25 15,-24-25-15,24-25 16,0 0-16,0 1 16,0-1-16,0 0 0,0 0 15,0 0-15,0 1 0,24-1 0,-24 0 16,25 0-16,-25 0 0,25 25 16,0 0-16,0 0 15,-1 25-15,-24 0 16,25-25-16,-25 25 0,25-25 15,-25 25-15,25-25 0,-25 24 0,25-24 16,-25 25-16,24-25 0,1 0 0,0 0 16,0-25-16,0 1 15,-1-1-15,-24 0 16,25 0-16,-25-24 0,25 24 0,-25-25 0,0 25 16,25-24-16,-25-1 0,0 1 0,0-1 15,0 0-15,-25 1 0,25-1 0,0 1 16,-25 24-16,25-25 0,-25 25 0,1-24 15,24 24-15,-25 0 0,25 0 16,-25 25-16,25 25 16,-25 0-16,25 0 15,0 0-15,25-1 0,-25 1 16,0 0-16,0 0 0,0 0 0,25-1 16,-25 1-16,25 0 0,-25 0 0,0 24 15,24-24-15,-24 0 0,25 0 0,-25 24 16,25-24-16,0 74 15,24 1-15,-49-76 16,25 1-16,-25 25 0,25-25 0,0-1 0,0 1 16,-25 0-16,25 0 0,-1-25 0,1 25 15,0-1-15,0-24 0,0 0 0,-1 0 16,1 0-16,0 0 0,124-74 0</inkml:trace>
  <inkml:trace contextRef="#ctx0" brushRef="#br0" timeOffset="-113019.74">11112 14114 0,'0'0'0,"-24"0"0,24 25 47,0-1-31,24-24-16,-24 25 0,25-25 15,-25 25-15,25-25 0,0 0 16,-25 25-16,25-25 0,0-25 16,-1 0-16,-24 0 15,0 1-15,25 24 0,-25-25 16,0 0-16,-25 0 0,25 0 0,0 1 16,-24-1-16,24 0 0,-25 0 0,0 0 15,0 1-15,25-1 0,-25 25 0,0-25 16,1 25-16,-1 0 0,0-25 0,0 25 15,0 25-15,1-25 0,-1 25 0,0-25 16,0 25-16,0-1 0,25 1 0,-24 0 16,-1 25-16,25-26 0,-25 26 0,25-25 15,0 24-15,-25-24 0,50 25 0,-25-1 16,0 1-16,0-25 0,25 25 0,0-1 0,-1-24 16,-24 25-16,50-1 0,-25-24 0,0 0 15,-1 24-15,26-24 0,-25 0 0,0 0 16,24-25-16,1 25 0,-25-25 0,24 0 15,-24 0-15,25 0 0,-1-25 0,-24 0 16,25 0-16,-25 0 0,-1 1 0,51-51 16,-50 26-16,-25 24 0,24-25 0,-24 25 15,25-24-15,-25 24 0,0-25 0,0 25 16,0-24-16,-25 24 0,25 0 0,-24 0 16,-1 1-16,0 24 15,0 0-15,0 24 16,25 1-16,0 0 0,0 0 15,-24 0-15,24-1 0,24 26 0,-24-25 0,0 0 16,0 0-16,25-1 0,-25 1 0,25 0 16,0-25-16,-25 25 0,25-25 15,-1 0-15,1 0 0,0 0 16,0 0-16,0-25 0,-25 0 16,24 25-16,-24-25 0,25 1 15,-25-1-15,0 0 0,0 0 16,25 0-16,-25 0 0,0 1 0,0-1 0,0 0 15,0 0-15,0 0 0,-25 50 32,25 0-32,0 0 0,0 0 15,0-1-15,0 1 16,50 124 0,-25-149-16,-1 25 15,1-25-15,0-25 0,0 25 16,0-25-16,-1 1 0,-24-1 15,25 0-15,-25 0 0,25 0 0,-25-24 16,25 24-16,-25 0 0,0 0 0,0 0 0,0 1 16,0-1-16,0 0 15,0 50 17,0 0-32,0-1 15,0 1-15,0 0 0,0 0 16,0 0-16,25-25 0,-25 24 0,24-24 15,1 0 1,0-24-16,0-1 0,25-99 31,-26 99-31,-24 0 0,0-24 16,0 24-16,25 0 0,-25 0 0,0 0 16,0 1-16,0-1 0,0 0 15,0 0-15,0 50 16,0 0-16,0 0 15,0-1-15,0 1 0,25 25 0,-25-25 16,0-1-16,0 1 0,25 0 0,-25 0 16,0 0-16,25-1 0,-1-24 0,-24 25 15,25-25-15,0 0 0,0 0 0,-25-25 16,25 25-16,-1-24 0,1-1 0,0 0 16,0 0-16,0-24 0,-1-1 0,1 0 15,25-49-15,-25 50 0,-25-1 0,0 0 16,24-24-16,-24 24 0,0 1 0,-24-1 15,24 1-15,0-1 0,-25 0 0,25 26 16,-25-26-16,0 25 0,25 0 0,-25 25 16,1-25-16,-1 25 0,0 0 15,25 25-15,-25 0 16,25 0-16,0 25 0,0-26 16,0 1-16,0 0 0,0 25 0,25-1 0,-25-24 15,25 25-15,-25-1 0,25 1 0,-1-1 16,1 1-16,-25 0 0,25 24 0,25-24 15,-26-1-15,1 26 0,0-26 0,25 26 16,-26-26-16,1 26 0,25-1 0,-25-24 16,-1 24-16,1 1 0,74 98 15,-24 1-15,-75-125 16,25-24-16,0 25 0,-1 99 0</inkml:trace>
  <inkml:trace contextRef="#ctx0" brushRef="#br0" timeOffset="-112662.73">12874 13990 0,'0'0'0,"0"-25"0,-25 25 15,25-25-15,0 0 16,0 1-16,0-1 15,25 0-15,-25 0 16,24 0-16,-24 1 0,25 24 0,0-25 16,0 0-16,0 0 0,-1 0 0,1 25 15,0-24-15,0 24 0,0-25 0,24 25 16,-24 0-16,0 0 0,0 0 0,-25 25 16,25-25-16,-25 24 0,0 1 15,0 0-15,0 0 0,0 0 0,-25 24 16,25-24-16,-25 0 0,0 24 0,25-24 0,-25 0 15,0 25-15,1-26 0,-1 1 0,0-25 16,25 25-16,-25 0 0,0-25 0,1 0 16,-1 0-16,25-25 15,-25 25-15,25-25 0,-25-173 0</inkml:trace>
  <inkml:trace contextRef="#ctx0" brushRef="#br0" timeOffset="-112316.73">13171 12973 0,'0'0'0,"-25"0"16,25-25-1,-24 25 1,24 25-16,24-25 16,-24 25-1,25-1-15,-25 1 0,25 0 16,-25 0-16,25 0 0,-25-1 0,25 1 15,0 0-15,-25 0 0,24 0 0,1 0 16,-25 24-16,25-24 0,0 0 16,-25 24-16,25-24 0,24 74 15,-24-74-15,-25 25 0,25-25 0,-25-1 0,25 1 16,-25 0-16,24 0 0,1 0 16,0-1-16,0-24 15,0 0-15,-25-24 0,24 24 16,1-25-16,0 0 0,0 0 15,-25-24-15,25 24 0,-1 0 0,-24 0 16,25-24-16,-25 24 0,25-149 0</inkml:trace>
  <inkml:trace contextRef="#ctx0" brushRef="#br0" timeOffset="-111691.73">13816 13444 0,'0'-25'31,"0"1"-15,25-1-16,-25 0 16,25 25-16,-25-25 15,0 0-15,25 25 0,-25-24 16,24 24-16,-24-25 0,0 0 15,25 25-15,-25-25 0,0 0 16,0 0-16,0 1 0,0-1 16,-25 25-1,1 0-15,-1 0 16,25 25-16,-25-25 0,25 24 16,-25-24-16,25 25 0,0 0 0,-25-25 15,25 25-15,-24 0 0,24 0 0,0-1 0,0 1 16,0 0-16,0 0 0,0 0 0,0-1 15,24 1-15,-24 0 0,0 0 16,25 0-16,0-1 0,0 1 16,0-25-16,-1 0 0,1 0 0,0 0 0,25-25 15,-26 1-15,1-1 0,25 0 0,-25 0 16,24 0-16,-24-24 0,25 24 0,-26-25 16,1 1-16,0-1 0,0 25 0,-25-24 15,0-1-15,0 0 0,0 26 0,0-26 16,-25 0-16,-25-74 15,-24 25-15,49 74 16,0 1-16,1 24 0,24-25 0,-25 25 16,0 0-16,25 25 15,0-1-15,0 1 0,0 0 16,0 0-16,25 24 0,-25-24 16,0 0-16,25 25 0,-1-26 0,-24 26 15,25-25-15,0 24 0,0-24 0,0 25 16,-1-25-16,1 24 0,25-24 0,-25 25 0,0-25 15,24-1-15,-24 26 0,0-25 0,0 0 16,-1-1-16,1 1 0,74 99 0</inkml:trace>
  <inkml:trace contextRef="#ctx0" brushRef="#br0" timeOffset="-111487.73">14213 13171 0,'0'0'0,"25"0"0,-25-25 16,0 1-16,0-1 15,25 25 1,-25-25-16,24 25 0,-24-25 0,25 25 16,0-25-16,0 25 0,0-24 0,0 24 15,24 0-15,-24-25 0,0 25 0,148-25 16</inkml:trace>
  <inkml:trace contextRef="#ctx0" brushRef="#br0" timeOffset="-111046.74">14684 13072 0,'-24'-25'0,"48"50"0,-48-75 31,48 50-31,-24-24 16,25-1-16,0 25 15,-25-25-15,25 25 0,0-25 0,-1 0 16,1 25-16,0-24 16,-25-1-16,25 25 0,-25-25 0,25 25 15,-1-25-15,-24 0 16,0 1-16,-24 24 15,-1 0-15,0 0 16,0 0-16,0 24 16,1-24-16,-1 25 0,0-25 15,25 25-15,-25-25 0,25 25 0,-25 0 16,25-1-16,0 1 0,-24 0 16,24 0-16,0 0 0,24-1 0,-24 1 0,0 0 15,0 0-15,25 0 0,0-1 0,0 1 16,0 0-16,-1-25 0,26 0 15,-25 25-15,0-25 0,24 0 0,-24 0 16,25-25-16,-1 25 0,-24-25 0,25 25 16,-1-25-16,-24 1 0,124-100 0</inkml:trace>
  <inkml:trace contextRef="#ctx0" brushRef="#br0" timeOffset="-110742.73">15329 12080 0,'25'0'15,"0"0"1,-25 25-1,25-25-15,-25 24 0,25-24 16,-25 25-16,24 0 0,-24 0 0,25 0 16,0 0-16,-25-1 0,25 1 0,0 25 15,-1-25-15,1 24 0,0-24 0,-25 25 16,25-26-16,0 26 0,-1 0 0,1-26 16,0 26-16,0 0 0,0-26 0,-25 26 15,99 148-15</inkml:trace>
  <inkml:trace contextRef="#ctx0" brushRef="#br0" timeOffset="-110329.73">16073 13295 0,'0'0'0,"-24"0"32,24-24-32,-25 24 15,25 24 1,-25-24-16,25 25 15,-25 0-15,25 0 16,0 0-16,25-25 16,-25 24-16,25-24 15,-25-24-15,25 24 0,-1-25 16,1 25-16,-25-25 0,25 25 0,0-25 16,-25 0-16,25 1 0,-25-1 15,24 25-15,-24-25 0,-24 0 16,-1 25-16,0 0 15,25 25-15,-25-25 0,-24 50 16</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16:51.406"/>
    </inkml:context>
    <inkml:brush xml:id="br0">
      <inkml:brushProperty name="width" value="0.05292" units="cm"/>
      <inkml:brushProperty name="height" value="0.05292" units="cm"/>
      <inkml:brushProperty name="color" value="#C00000"/>
    </inkml:brush>
  </inkml:definitions>
  <inkml:trace contextRef="#ctx0" brushRef="#br0">17835 7714 0,'0'25'110,"24"-25"-79,1 0 0,0 0-31,0 0 16,0 0-16,49 25 15,-24-25-15,74 0 16,-75 0-16,125 0 16,24 0 15,1 0-16,-26 0 1,-24 0 0,-25 0-1,0 0 1,-25 0 0,-49 0-16,74 0 15,-99 0-15,0 0 0,0 0 16,24 0-16,50 0 15,50-25 1,0 25 0,-25 0-1,-99 0-15,74 0 16,-74 0-16,74 0 31,25 25-15,50-25-1,-50 0 1,0 0 0,-99 0-16,99 25 15,-100-25-15,76 0 16,73 0 0,-49 0-1,25 0 1,0 0-1,-124 0-15,124 0 16,-125 0-16,76 0 16,48 0-1,-73 0 1</inkml:trace>
  <inkml:trace contextRef="#ctx0" brushRef="#br0" timeOffset="2629">11212 8731 0,'0'0'0,"-25"0"31,25-25 16,25 25-32,0 0 17,24 0-32,50 0 15,75-24 1,74 24 0,-50 24-1,-24-24 16,-124 0-31,74 25 16,-99-25-16,24 0 16,-24 0-1,-50 0 1,50-25 15</inkml:trace>
  <inkml:trace contextRef="#ctx0" brushRef="#br0" timeOffset="3439">13841 8706 0,'0'0'0,"25"-24"0,0 24 31,49-25-15,124 0-1,26 0 1,98 0 15,-49 25-31,74 0 31,-99 0-15,25 0 0,-74 0-1,-51 0 1,26 0 0,-50 0-1,-49 0 1,-26 0-1,-24 0 1</inkml:trace>
  <inkml:trace contextRef="#ctx0" brushRef="#br0" timeOffset="13905">16272 9475 0,'0'0'0,"-25"0"16,25 25 31,25-25-47,0 0 15,74 25 1,-74-25-16,99 25 16,-75-25-1,100 25-15,-99-25 0,198 0 16,-174 0-16,174 0 15,-24 0 17,-1-25-17,-124 25 1,-49 0 0,-26 0-1,1 0 1</inkml:trace>
  <inkml:trace contextRef="#ctx0" brushRef="#br0" timeOffset="14481">21555 9475 0,'0'0'0,"0"-24"0,25 24 31,0 0-15,24 0 0,100 0-1,50 0 1,49 24-1,-50 1 1,-24 0 0,-25 0-1,-124-25-15,74 25 16</inkml:trace>
  <inkml:trace contextRef="#ctx0" brushRef="#br0" timeOffset="17281">5184 9649 0,'-25'-25'0,"25"50"62,0 0-46,0 0-16,0 24 15,0 1-15,-24 99 16,24 24 0,0-123-1,0 49-15,0-49 0,0 24 16,24 50-1,-24-49 17,0-26-17,25-24 1,-25 0 15,25-25 0,-25 25-31,25-25 16,0 24 0,-1 1-1,1 0-15,50 0 16,-26-25-16,26 0 16,-51 0-16,150 25 15,-149-25 1,149-25-16,-26 25 31,51 0-15,-1 0-1,-49 0 1,-124 0-16,148-25 16,-148 25-16,149 0 15,-25 0 1,0-25-1,-25 25 1,0 25 0,-100-25-16,100 0 15,-99 0-15,99-25 16,0 25 0,50 0-1,-75 0 1,25 0-1,-49 25 17,49-25-17,-25-25 1,25 25 0,0 0-1,-99 0-15,74 0 16,-74 0-16,74 0 15,25 0 1,-25-25 0,0 25-1,-49 0 1,-25 0-16,0 0 16,-1 0-1,1 0-15,0-24 16,25 24 15,-26 0-15,-24-25-1,25 0 1,-25-49 0,0-1-1,25-24 1,-50-25-1,0 25 1,-24 0 0,49 74-16,-25-75 15,0 76-15,25-26 16,-25-24 0,25 49-1,-24 25 16,-1 0 16,0 0-31,0 0 0,-74 0-1,-99-25 1,24 25-1,-99-25 1,25 0 15,174 25-31,24 0 0,0 0 0,1 0 0,-75-24 16,99 24-16,-149 0 16,1 24-1,-26-24 1,50 25 15,1-25-15,-26 25-1,124-25-15,-98 25 16,123-25-16,-124 0 16,0 25-1,25-25 1,-25 0-1,25 24 1,-25-24 0,1 25-1,-1-25 1,25-25 0,-25 25-1,99 0-15,-148 0 16</inkml:trace>
  <inkml:trace contextRef="#ctx0" brushRef="#br0" timeOffset="30979">918 13841 0,'-25'-25'0,"50"25"15,0 0 32,-1 0-31,76 0 0,-51 0-16,50 0 15,75 0 1,24 0-1,26 0 1,-26 0 0,-49-25 15,0 25-15,-100 0-16,100-24 15,-99 24-15,124 0 16,-26 0-1,1-25 1,-25 25 0,-25-25-1,100 0 1,-100 25 0,25 0-1,0-25 1,-25 25-1,50-24 17,-25 24-32,-25 0 31,-49-25-31,74 25 16,-99 0-16,99-25 15,25 25 1,-25 0-1,49-25 1,-73 25 0,24 0-1,24-25 1,-24 25 0,50 0-1,-50 0 1,-99 0-16,99 0 15,-99 0-15,99 0 16,-25 25 0,25-25 15,-25 0-15,25 0-1,0 0 1,0 25-1,-24-25 1,-1 0 0,25 0-1,0 25 1</inkml:trace>
  <inkml:trace contextRef="#ctx0" brushRef="#br0" timeOffset="38848">18802 13841 0,'0'0'0,"25"0"47,0 0-31,-1 0-16,1 0 15,124 0 1,-75 0 0,-24 25-16,74-25 15,-74 25-15,148-1 16,-74-24 0,25 25-1,-50 0 1,-49-25-1,-50-25 48</inkml:trace>
  <inkml:trace contextRef="#ctx0" brushRef="#br0" timeOffset="39478">22175 13841 0,'-24'0'0,"48"0"47,1 0-47,0 0 0,0 25 15,74 0 1,199-1 0,-50 1-1,0-25 1,-174 0-16,125 25 15,-150-25-15,50 0 16,-24 0 0,-50 0-1,-50 0-15</inkml:trace>
  <inkml:trace contextRef="#ctx0" brushRef="#br0" timeOffset="41611">819 15280 0,'-25'0'16,"25"-25"0,0 0-1,0 0-15,0 0 16,25-24-1,-1-26 1,26 51 0,49-26-1,50 25 1,-124 25-16,148 25 16,-123-25-16,0 25 0,148 0 15,1-1 1,-150-24-16,150 25 15,-150-25-15,150 0 16,-1 0 0,-148 0-16,99-49 15,-125 24 1,76-25 0,-51 1-1,1-1 1,-25 50-1,49 50 1,75 49 0,49 0-1,-24-25 1,-125-49-16,125 0 16,-124-25-16,123 25 15,1-75 1,-50-24-1,-50-1 1,-24 51 0,-25 24-1,99 49 17,-99-24-32,173 49 15,-148-49-15,24 0 16,149 25-1,-49-75 1,-50-25 0,25-24-1,-50-25 1,-25 49 0,51 75-1,23 24 1,-98-24-16,148 25 15,-148-25-15,124 24 16,74-24 0,-75-25-1,-24-25-15</inkml:trace>
  <inkml:trace contextRef="#ctx0" brushRef="#br0" timeOffset="44361">11385 13568 0,'0'0'0,"0"-25"0,-24 25 47,24 25-15,0 0-17,0 0 1,0 24-16,-25 51 15,25 48 1,0-24 0,-25 25-1,25 0 17,25-50-17,-25-49 1,0 0-1,25-26 1,-25 1 0,24 0-1,1 0 1,0 0 0,25-1-1,74 1 1,-25 0-1,74 0 1,26 0 0,-25-1-1,-1 1 17,26-25-17,-1 25 1,-49-25-1,0 25 1,-25 0 0,25-25-1,24 24 1,-148-24-16,124 0 16,-124 0-16,74 0 15,124 0 1,-173 0-1,173 0 1,0 25 0,-99-25-1,75-25 17,-175 25-32,100 0 15,-99 0-15,25 0 0,74 0 16,74 0-1,1 0 1,-1 0 0,-49 0-1,0 0 1,0 0 0,0 25-1,24-25 1,-24 25-1,25-50 1,-26 25 0,-73 0-1,123 0 17,1 0-17,-26 0 1,-49-25-1,-74 25-15,74 0 16,-99 0-16,74 0 16,25 0-1,0 0 1,-25 0 0,-24-24-1,-1 24 1,-49-25-1,25-25 1,-1-24 0,-24-25-1,0-1 17,0-24-17,-50 25 1,0-25-1,25 0 1,-25 0 0,25 50-1,0-1 1,-25 50 0,1-24-1,-26 49 1,0 0-1,-24-25 1,-75 25 0,50 0-1,-124-25 17,74 0-17,-50-24 1,-24-1-1,25 25 1,24-24 0,-49 24-1,0 0 1,-1 25 0,26 0-1,173 0-15,-173 0 16,173 0-16,-124 0 15,-99 0 1,0 0 0,74-25-1,125 25-15,-100 0 32,99 0-32,25 0 0,-74 0 15,-25-24 1,-99 48-1,24-24 1,1 25 0,24 0-1,1-25 1,-1 25 0,-24-25-1,-1 25 1,50-1-1,-24 26 1,24-25 0,25 0-1,-50-25 1</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17:55.167"/>
    </inkml:context>
    <inkml:brush xml:id="br0">
      <inkml:brushProperty name="width" value="0.05292" units="cm"/>
      <inkml:brushProperty name="height" value="0.05292" units="cm"/>
      <inkml:brushProperty name="color" value="#C00000"/>
    </inkml:brush>
  </inkml:definitions>
  <inkml:trace contextRef="#ctx0" brushRef="#br0">8756 992 0,'-25'0'15,"25"-25"32,-25 25-15,25 25-17,-24-25 1,24 25-1,-25 0 1,-25 24 0,50 1-1,0 0 1,50-26 0,-25-48-1,24-1 1,1-50-1,-25 26 1,-50-1 0,0 1-1,0 49 1,-24 24 0,24 1-1,0 25 16,0-1-15,50-49 0,0 0-1,0-24 1,-1-1 0,-48 25-16</inkml:trace>
  <inkml:trace contextRef="#ctx0" brushRef="#br0" timeOffset="9996">10914 4514 0,'0'25'94,"25"-25"-47,0-25-47,-1 25 15,1 0-15,0 0 0,74-24 16,25-1 0,0 25-1,-49 0 1,-26-25-1,-73 25 17,24 25 15</inkml:trace>
  <inkml:trace contextRef="#ctx0" brushRef="#br0" timeOffset="11345">11237 5283 0,'24'0'93,"1"0"-77,0 0-16,0-24 16,0 24-16,24-25 15,50 0 1,-24 0-1,-50 25 1,-1-25 0,1 25 15</inkml:trace>
  <inkml:trace contextRef="#ctx0" brushRef="#br0" timeOffset="15745">10220 2282 0,'0'-25'31,"0"0"-15,0 1 31,0-1-16,-25 25 63,0 0-47,0 0 15,0 0-15,1 0-16,-1 0 1,0 0-17,0 0 16,0 25 32,25-1-47,-25 1 15,25 0-16,0 0-15,0 24 0,0 26 32,0-50-17,25-25-15,-25 24 16,25-24 0,-25 25-1,25-25 1,0 0-1,-25 25 1,25-25 0,-1 25-1,1-25 17,0 0-1,0 0-16,0 0 17,-1-25-1,1 0-15,-25 0-1,25 25 1,-25-24-1,0-26 1,25 25 0,-25 0-1,0-24 1,-25 24 0,25-25-1,-25 26 1,25-1-1,-25 25 17,1 0-17,-1 0 1,0 0 0,0 0-16</inkml:trace>
  <inkml:trace contextRef="#ctx0" brushRef="#br0" timeOffset="19278">8706 2158 0,'0'-25'15,"-24"25"16,24 25 48,24-25-79,-24 25 15,0 0-15,0-1 0,0 1 16,25 50-1,-25-51 17,0 1-1,0 0 0</inkml:trace>
  <inkml:trace contextRef="#ctx0" brushRef="#br0" timeOffset="20311">10740 2183 0,'0'-25'0,"-24"25"15,-1-25 17,0 0-17,0 25 1,0 0-1,25 25 1,-49 0 0,24 0-1,0 24 1,25 1 0,0 0-1,50-1 1,-1-24-1,1-25 1,0 0 15,24-50-15,-24 1 0,-50 24-16,0-25 15,-25 26-15,25-1 16,-25 25-16,-25-50 15,26 50-15,-1-25 16,-25 1-16</inkml:trace>
  <inkml:trace contextRef="#ctx0" brushRef="#br0" timeOffset="21528">8731 1736 0,'0'0'0,"0"-24"32,-25 24-17,25-25 1,-24 25 0,-1-25-1,-25 50 1,1-25-1,24 25 1,0-1-16,25 1 16,0 0-16,-25 0 15,25 0 1,0-1-16,25 1 16,0 0-1,0-25-15,-1 0 16,1 25-1,25-25-15,-25 0 0,24-25 16,-24 25 15,0-50-15,-25 1 0,-25-1-1,-25 1 1,-24 24-1</inkml:trace>
  <inkml:trace contextRef="#ctx0" brushRef="#br0" timeOffset="22198">10567 1662 0,'0'25'78,"25"0"-62,-25-1-16,0 1 15,24 25 1,1 24-1,-25-49 17,25 0-32</inkml:trace>
  <inkml:trace contextRef="#ctx0" brushRef="#br0" timeOffset="23328">15701 695 0,'25'0'0,"0"24"109,0 1-93,-25 0-1,25 0-15,-25 0 16,24-1 15,-24 1-31,25 25 16,0-50 0,25 0-1,49-50 1,50-49-1,124 0 1,49 0 15,-223 74-15,-49 0 0,24 0-1,-24 25 1,-1-25-1,-24 25 1</inkml:trace>
  <inkml:trace contextRef="#ctx0" brushRef="#br0" timeOffset="27343">16024 1662 0,'0'0'0,"0"-25"94,25 25-79,24 0 1,-24 0-16,49 0 16,-24 0-1,-25 0 1,0 25 15,-1-25-15,1 0 15,25 50-15,-50-1-1,25-24 1,-25 25-1,0-1 1,0 1 0,0-25-1,25 49 1,-25-24 0,0-1-1,0-24 1,0 0-1,0 0 1,0 24 0,0 1 15,0-1-15,0 1-1,0 0 1,0-1-1,0-24 1,0 25 0,0-26-1,0 1 1,0 0 0,0 0 15,-25 0 16,0 0-16,0-1 0,0-24-15,0 25-1,1-25 1,-51 0 0,26 0-1,-26-25 1</inkml:trace>
  <inkml:trace contextRef="#ctx0" brushRef="#br0" timeOffset="44257">8632 6524 0,'-25'0'0,"0"0"47,25-25-16,-24 25-31,48 0 16,-24 25-16,0-1 31,0 1-15,0 0-16,0 25 15,0 24 1,0 0 15,0-49-15,0 0 31,0 0-32,0 0 1,0 0 0,0-50 46,0 0-31,0-25 16,0 25-16,0-24 1,0 24-17,0 0 17,-24-24-1,24 24-16,0 0-15,0 0 0,0 0 16,0 1 31,0-1 15,-25 0-30,25 0-1,0 50 16,0 0-32,25 0-15,-25-1 0,0 51 16,0-1 0,0-24-1,0-1 1,0-24 15</inkml:trace>
  <inkml:trace contextRef="#ctx0" brushRef="#br0" timeOffset="45674">5904 10939 0,'0'0'0,"-25"0"0,25-25 16,-25 25 15,0-25-16,0 25 1,-24 0 0,-26 25-1,-24 49 1,74-74-16,-49 75 16,49-50-16,-25 24 15,1 26 1,49 24-1,0 0 1,25-24 0,-1 24-1,51-25 1,-26-24 15,51-25-15,-1-25-1,25-75 1,-74 1 0,-1-50-1,-49 25 1,-49-50 0,-26 25-1,-24 49 1,74 50-16,-25-24 15,-24 49-15</inkml:trace>
  <inkml:trace contextRef="#ctx0" brushRef="#br0" timeOffset="46408">6672 11137 0,'0'0'0,"0"-25"0,-24 25 0,24-24 16,0-1 0,-25-25-1,25 25-15,-25 1 16,0-1-16,0 25 16,-24 0-1,-1 49 1,25-24-16,-24 50 15,24-51-15,0 76 16,0 24 0,1 74-1,73-99 1,26-24 15,24-50-15,149-75-1,-149 0 1,50-74 0,-124 50-1,-75-50 1,50 99-16,-124-99 16,99 99-16,-24-24 15,-51-26 1,1 50-16</inkml:trace>
  <inkml:trace contextRef="#ctx0" brushRef="#br0" timeOffset="47540">8508 11013 0,'0'0'15,"0"-25"-15,-25 1 16,25-1-16,-25 0 16,1-25 15,-51 26-16,26 48 1,-1 1 0,25 0-16,-49 74 15,49-74-15,-25 49 16,26-24-16,-1 74 16,0-99-16,50 74 15,0 0 1,74 1-1,0-76 1,-74-24-16,124-49 16,-100 49-1,26-50-15,49-49 16,-100 74 0,1-49-1,-25 49-15,-49-74 16,-51 24-1,-24-24-15</inkml:trace>
  <inkml:trace contextRef="#ctx0" brushRef="#br0" timeOffset="48708">8632 9054 0,'0'-25'15,"0"0"17,25 25-17,0 0 1,-1 0 0,1 0-1,0 25-15,25 25 16,24 24-1,-24-24 1,-26 24 0,1 0-1,-25 26 1,0-1 0,0 0 15,0-25-16,-25 26 1,50-1 0,-25-74-16,0-1 15,0 1-15,0 0 0,0 25 16,25 49 0,-25-49-1,0 24 1,0 0-1,0-49 1,25 50 0,-25-26-1,0-24 1,0 0 0,25 0 15,-25-1-16,0 1 1,0 0 0,25-25-1,-25 25 1,0 0 0,0-1-1,0 1-15,0 0 16,-25-25-16,25 25 15,-25-25 1,-25 25 0,-74-25-1</inkml:trace>
  <inkml:trace contextRef="#ctx0" brushRef="#br0" timeOffset="63522">10939 9798 0,'0'0'0,"-25"0"0,25-25 31,-50-25 0,26 26-31,-1-1 16,-25 0 0,25 0-1,-49 50 16,24 25-15,1 24 0,-1 50-1,25-99-15,25 99 16,0-99-16,0 49 16,50 1-1,24-26 1,75-24-1,-124-25-15,99-50 16,-99 50-16,49-49 16,-49-26-1,-50-24 1,-49 25 15,49 49-31,-49-50 0,49 51 16,-50-1-16</inkml:trace>
  <inkml:trace contextRef="#ctx0" brushRef="#br0" timeOffset="64155">11658 10517 0,'0'0'0,"0"-25"0,0 1 31,-25 24-31,25-25 16,-24-25-1,-26 1 1,25 49-1,-24-25 1,-1 50 0,-24 49-1,49 25 1,0-74-16,25 99 31,0-99-31,0 49 16,50 1-16,49-26 31,50-74-15,-1-49-1,-73-50 1,-75 0 0,-25 99-16,-25-49 15,26 49-15,-76-25 16,-98 50-1</inkml:trace>
  <inkml:trace contextRef="#ctx0" brushRef="#br0" timeOffset="64892">10641 10889 0,'0'0'0,"0"-25"0,-25 1 32,1 24-17,24 24 1,-25-24-16,0 50 15,0-25-15,0 49 16,1-49-16,-1 49 16,0-24-16,0 99 15,25-25 1,50 0 0,49-50-1,0-74 1,-49 0-1,49-49 1,-25-1-16,-49 25 0,25-24 16,-25-100-1,-75 0 1,-74-25 0,0 100-1,25 49 1,24 50-16</inkml:trace>
  <inkml:trace contextRef="#ctx0" brushRef="#br0" timeOffset="65409">11584 11112 0,'0'0'0,"0"-24"15,-25 24 1,25-25-16,-25 25 15,-24 0 1,24 25 0,-25-1-1,1 76 1,24 24 0,0 25-1,75-50 1,24-50 15,25 1-15,50-100-1,0-74 1,-124-24 0,-75-26-1,-24 75 1,49 74-16,-74-50 15,24 51-15</inkml:trace>
  <inkml:trace contextRef="#ctx0" brushRef="#br0" timeOffset="66505">13444 9773 0,'0'0'0,"0"-25"31,-25 25-15,25-25-1,25 25 1,-25-24 0,50-1-1,-1 25 1,51 49 15,-76 26-31,26-26 16,-25 51 15,0-1-15,-1-25-1,-24 26 1,25-26 0,-25-24-1,0 24 1,0 0-1,0 1 1,-25-1 0,25 1-1,0-26 1,0 26 0,0-1-1,-24 25 1,24-24 15,0-26-15,0 26-1,0-1 1,0-24 0,0-1-1,0-24 1,0 0-1,0 25 1,0-26 0,-25 26-1,-25-25 1,-24-25 15,-25 0-31</inkml:trace>
  <inkml:trace contextRef="#ctx0" brushRef="#br0" timeOffset="70504">13519 9054 0,'-25'0'0,"25"-25"16,0 0 15,-25 25-31,0 0 16,0-25 0,1 0-1,-1 1 1,-25 24-1,-49 24 1,0 1 0,74-25-16,-50 50 15,51-25-15,-26 0 16,-24 49 0,49 0-1,0 26 1,25-51 15,25-24-31,0 25 16,-25-26-16,74 26 15,-49-25-15,49 0 16,-49-25-16,99 24 16,0 1-1,0-50 1,-99 25-16,49-24 15,-49-1-15,0 0 16,0 0-16,-25-49 16,0 49-16,-25-99 15,-25 0 1,1 0 0,-50 25-1</inkml:trace>
  <inkml:trace contextRef="#ctx0" brushRef="#br0" timeOffset="80970">16049 9103 0,'-25'-24'16,"0"24"15,25-25-31,-25 25 16,0-25-1,1 25-15,24-25 16,-50 0-1,0 25 1,-24 0 0,24 25-1,1 25 1,-1 24 0,25 75-1,25-50 1,50 0 15,-50-74-31,74 25 16,-49-25-16,25-1 15,74-24 1,-25-24 0,-25-26-1,-24-24 1,-50-26-1,0 76-15,-25-76 16,25 51-16,-74-50 16,24 24-1,-74 1 1</inkml:trace>
  <inkml:trace contextRef="#ctx0" brushRef="#br0" timeOffset="81619">17264 9079 0,'-25'0'0,"50"0"0,-50-25 16,0 25 0,25-25-1,-49-25 1,24 25 0,0 25-1,0 25 1,-99 25-1,25 49 1,50 0 0,24-74-16,25 74 15,0-74-15,25 50 16,74 49 0,0-75-1,174-24 1,-75-75-1,-98-24 17,-125-50-17,-50-25 1,-49 50 0,-74-50-16</inkml:trace>
  <inkml:trace contextRef="#ctx0" brushRef="#br0" timeOffset="82519">15925 11237 0,'0'0'0,"0"-25"16,0 0-16,-25 0 16,25-25-1,-25 26-15,0-51 16,0 75-16,1-49 16,-26 24-1,0 50 1,-24 24 15,0 75-15,24 75-1,50-50 1,50-1 0,74-48-1,-25-76 1,124-48-1,-124-51 1,0-123 0,-99 99-1,-24 49-15,-76-124 16,76 149 0,-26-24-1,-49-1-15,0 50 16</inkml:trace>
  <inkml:trace contextRef="#ctx0" brushRef="#br0" timeOffset="83088">17338 11162 0,'0'-25'0,"0"50"0,-24-75 31,24 26-15,-25 24 0,25-25-1,-50 25 1,-24 0 0,-25 74-1,-1 1 1,51 24-1,24 25 1,50 0 0,0-99-16,74 74 15,-74-99-15,99 50 16,49-50 0,1-75-1,-50-74 1,-124 125-16,-50-125 15,26 99 1,-76-74 0,-24 0-1,0 74-15</inkml:trace>
  <inkml:trace contextRef="#ctx0" brushRef="#br0" timeOffset="83819">19422 9401 0,'0'0'0,"-25"0"16,25-25 0,-25 25-1,50 0 16,0 0-31,0 25 16,99-25 0,74 25-1,1-25 1,-150 25-16,175-25 16,-175 0-16,100 0 15,-75 0 1,-49 0 15,-50 0-15,1 0-16</inkml:trace>
  <inkml:trace contextRef="#ctx0" brushRef="#br0" timeOffset="84491">19323 11361 0,'0'0'0,"0"24"0,25-24 47,-1 0-32,1 25 1,50-25 0,74 0-1,24-25 1,75 1-1,-74-1 1,-149 25-16,74-25 16,-74 25-16,-1 0 15,-48 25 17</inkml:trace>
  <inkml:trace contextRef="#ctx0" brushRef="#br0" timeOffset="86787.98">19174 9599 0,'0'0'0,"0"-24"15,-25 24-15,0 0 32,50 0 30,0 0-46,0 0-16,0 0 15,-1 0-15,26 0 16,24 24 0,1-24-1,-50 25 1,-25-25 0,0 25 30,0 0-30,0 0 0,0-1-1,0 26 1,0 49 0,0-24-1,0-51-15,0 51 16,0-50-16,0 74 15,0-25 1,0 1 0,0 24-1,0-49 1,0-1 0,0 1-1,0-1 1,0 1-1,0-25 1,0 24 15,0 1-15,0 0 0,0-26-1,0 1 1,0 0-1,0 25 1,0-26 0,0 1 15,0 0 16,-25-25 0,25 25-32,-25-25 1,0 0 0,-24 0-1,24 25 1,-25-50-1,1 25 1,-26-25 0,1 0-1,-1 25 1,1 0 0,0-25-1,24 25 1,25 0-1,-24 0 1,24 0 15,0 0 16,0-24 0,25-1-31,0 0-1,0 0 1,0 0-16,0 1 16,0-51-1,0 1 1,0 49-16,0-49 31,0 49-31,0-74 16,0 24-1,0 1 1,-25-1 0,25 1-1,-24 24 1,24 1-1,0 24-15,-25-25 16,25 25 0,-25 1-1,25-1 1,0 0 15,-25-25-31,25 1 16,-25 24-1,25 0 1,0 0 15,0 1-15,25 24 46,0-25-46,0 25-16,0 0 16,-1 0-16,76-25 15,48 0 1,-24 25 0,-99-25-1,0 50 1,25-25-1</inkml:trace>
  <inkml:trace contextRef="#ctx0" brushRef="#br0" timeOffset="87988.2">18876 6796 0,'0'0'0,"0"-24"15,0-1 17,0 50 15,-24-1-32,24 1 1,0 0-1,0 0-15,24 0 16,-24 0-16,25-25 16,0 0-1,-25-25 1,25 0 0,-50 0-1,25-25 1,-25 50-1,50 25 95,25 50-79,-50-50-15,24 24-16,1 1 31,0-1-15,0-24-1,0-50 1,-1 25-1,76-74 1,148-75 0,25 0-1,49 0 1,100-49-16</inkml:trace>
  <inkml:trace contextRef="#ctx0" brushRef="#br0" timeOffset="95217">8161 13717 0,'-25'0'47,"25"-25"-32,0 0 32,0 1 16,-25 24-63,25-25 15,0 0 17,-25 25 61,25 25-61,-24-25-17,24 25 17,-25-25-1,25 24 0,0 1-15,0 0 15,0 0 0,0 0 0,0-1-15,25 51 0,-1-50-1,1-1 1,25 1 0,-25-50 30,-25 1-14,24 24-32,-24-25 15,0 0 1,0 0 0,25 0-1,-25 1 16,0-1-15,0 0 0,-25 25-1,25-25 1,0 0 0,-24 25-1,-1-24 1,25-1-1,-25 25 1,25-25 0,-25 25 15,25-25-15,-25 25 15,25 25 0,-24-25-15,24 25-1,-25 0 1,25-1 0,0 1-16,0 0 15,-25 0 1,25 24 15,0-24-31,0 0 16,25 0-1,-25 0 17,25-25-17,-25 24 1,24-24-1,1 0 1,0 0 0,0 0-1,0 0 1,-1 0 0,-24-24-1,0-1 1,25 0-1,-25 0 1,0 0 0,0 1-1,-25-26 17,25 25-17,0 0 1,-24 25-1,-1-24 1,0 24 0</inkml:trace>
  <inkml:trace contextRef="#ctx0" brushRef="#br0" timeOffset="103533">5159 10319 0,'25'0'93,"-50"0"64,25 25-157,-24-25 0,24 24 0,-75 1 15,1 25 1,-1-1 15,-24 26-31,-25 49 16,0-25-1,50 25 17,-50 25-17,124-124-15,-75 74 16,50-49-16,-49 49 15,49-25 1,-24 25 0,-1 25-1,25-99-15,-24 74 16,49-74-16,-25 0 16,0 149-1,0-50 1,25 0-1,0 25 1,-25-50 0,50 25-1,-25 49 17,25-49-17,-25 0 1,25-24-1,0-1 1,-1-25 0,1 26-1,25-1 1,-25-25 0,-1 50-1,1-49 1,25-1-1,-1 0 1,1 1 0,24-1-1,-24-24 17,0 24-17,-26-74-15,1 25 16,-25 0-16,50 24 15,24 26 1,1-1 0,-51-24-1,51 24 1,-50-24 0,24 24-1,26 1 1,-26 24-1</inkml:trace>
  <inkml:trace contextRef="#ctx0" brushRef="#br0" timeOffset="104149">5035 14412 0,'0'0'0,"0"-25"0,-24 25 0,-1 0 31,25 25 0,25-1-15,-1 1-1,51 99 1,-26-25 0,26 50-1,-1-50 1,-24-24 0,-25-26-1,-25-24 1,-25-25-1,0 25 1,-49-25 0,-50 25-1,-75 0 17,-24-25-17,74 0 1,124 0-16,-99-50 15</inkml:trace>
  <inkml:trace contextRef="#ctx0" brushRef="#br0" timeOffset="106966">8632 9029 0,'0'0'0,"25"0"63,0 0-48,-1-25 1,1 25-16,0 0 15,0 0 1,0 0-16,-1 0 16,1 25-1,25-25 1,-25 25 0,-25 0-1,24-25 1,1 24-1,0 1 1,0 25 0,-25-25-1,25-1 1,-25 26 15,25-25-15,-25 24-1,24 1 1,-24-25-16,0 24 16,0-24-16,0 0 15,0 25 1,0-1 0,0 1-1,0 24 1,0 1-1,0-1 1,0-24 0,0-1-1,0 26 1,0-1 15,0-24-15,25 24-1,-25-24 1,0-25 0,0 24-1,0 1 1,0-1 0,0-24-16,0 0 15,0 0-15,0 0 16,0-1-1,0 26 1,0-25 0,0 0-1,-25-1 1,1 1 15,-1 0-15,-75-25-1,1 25 1,-25-25 0,50 0-1,-50-99 1</inkml:trace>
  <inkml:trace contextRef="#ctx0" brushRef="#br0" timeOffset="108749">8458 15776 0,'0'-25'15,"0"0"17,0 0-17,0 1 48,25 24-48,0 0-15,-25-25 16,25 25-16,74 0 16,0 0-1,-49 25 1,-25-25 0,-25 24 15,24-24-16,-24 25 1,0 0 0,25 0 15,-25 0-15,0 49-16,25 0 31,-25 50-16,0-49 1,25 24 0,-25 0-1,0 1 1,25-76-16,-25 26 16,0-25-16,0 24 15,0 1 1,0 0-1,0 24 1,-25 0 0,25-24-1,0 0 1,0-1 0,0 1 15,0 24-16,0 50 1,0-49 0,0-1-1,0 25 1,0-74 0,0 50-1,0-26 1,0 1-1,0-25 1,0-1 0,0 1-1,-25-25 17,25 25-17,-25-25 1,0 0-1,25 25 1,-24-25 0,-51 0-1,1 0 1,24 0 0,1-25-1</inkml:trace>
  <inkml:trace contextRef="#ctx0" brushRef="#br0" timeOffset="110366">8930 11410 0,'0'-25'0,"24"25"0,1 25 109,-25 0-109,25 0 16,-25 0-1,25-25 16,-25-25-31,25 25 16,-25-25-16,25 0 16,-25 0 15,-25-24-15,0 49-16,0 0 31,-25 49-16,1 1 1,24 0 0,25-1-1,50-24 1,-1-25 0,-24 0-16,50-25 15,-51 0-15,1 1 16,-25-1-1,-25-25 1,1 1 0,-26 24-1,25 25 1,0 49 0</inkml:trace>
  <inkml:trace contextRef="#ctx0" brushRef="#br0" timeOffset="111385">9103 18008 0,'0'-25'0,"0"50"0,0-74 31,0 24-15,-24 50-1,-1-1 1,-25 1 0,25 50-1,0-26 1,50-24 0,25-50-1,0 0 1,-26-24-1,1-1 1,-25-24 0,-49 24-1,24 50 1,0 0 0,0 25-1</inkml:trace>
  <inkml:trace contextRef="#ctx0" brushRef="#br0" timeOffset="113315">8235 13593 0,'0'-25'63,"-25"25"-1,1-25-31,-1 25 1,0 0-17,25 25 1,-25-25-1,25 25 1,-25 0 0,25 0-1,0-1 1,-24 1 0,48 0-16,-24 0 15,0 0 1,0-1-1,0 26 1,25-25 0,0 0 15,0-1-15,-25 1-16,25-25 0,-25 25 15,24-25 1,1 0-1,0-25 1,-25 0 15,25 25-15,-25-74 0,0 24-1,0-24 1,-25 24-1,25 1 1,-25 24 0,0 0-1,1 25 1,-1 0 15,0 0-15,25 25-1,-25-25 1,25 25 0,-25 0-1,25-1 1,0 1 0,0 50-1,0-26 1,0-24-1,0 25 1,25-26 0,0 1 15,0-25-31,0 0 16,24-25 15,-24 1-16,0-26 1,0 0 0,-25 1-1,0 24-15,-25-25 16,25 26-16,-25-26 16,0 25-1,0 0 1,1 25-1,-1 0 1,0 50 0</inkml:trace>
  <inkml:trace contextRef="#ctx0" brushRef="#br0" timeOffset="123581">13246 13742 0,'25'0'16,"-25"-25"-16,0 0 62,-25 25-62,25-25 47,0 1-15,-25 24-1,25-25-16,-25 25 17,0 0-17,0 0 17,25 25-32,-24-25 15,24 24 1,-25-24-1,25 25-15,-25 0 16,25 0 0,0 0-1,0-1 1,0 1 0,0 0 15,25-25-16,-25 25-15,25-25 16,-25 25 15,24-25-31,1 0 16,0 0 15,-25-25-31,25 25 31,0-25-15,0 25 0,-25-25-1,0 0 1,0 1-16,0-1 16,-25 25-16,25-25 15,0-25 1,-25 26-1,0-1 1,0 0 0,0 25-1,25-25 1,-24 50 0,-1-25 15,-25 25-16,25 24 1,1 1 0,24 0-1,0-1 1,0-24 0,24 0-1,26 0 1,0-50-1,-1 25 1,-24-25 0,0-25-16</inkml:trace>
  <inkml:trace contextRef="#ctx0" brushRef="#br0" timeOffset="126946">13841 9277 0,'25'25'31,"0"-25"47,-1 0-62,1 0-16,74 0 16,125-25-1,-100 25 1,-99 0 15,24 0-31</inkml:trace>
  <inkml:trace contextRef="#ctx0" brushRef="#br0" timeOffset="127846">13767 16222 0,'0'-25'0,"0"1"32,24 24-32,1 0 31,0 0-31,0 0 16,24 0-1,75 0 1,0 0-1,-24 0 1,-51-25-16,1 25 16,-25 0-16,0 0 15,-1 0-15</inkml:trace>
  <inkml:trace contextRef="#ctx0" brushRef="#br0" timeOffset="129498">13419 9723 0,'25'0'0,"-50"0"0,25 0 16,0-24-16,0-1 62,25 25 32,0 0-79,74 49 1,-74-49-16,25 25 16,24 25-1,0-25 1,-49-1 0,0 1-1,-50-25 32,25 25-31,0 0-16,0 0 15,-25 49 1,25-24 0,0-25-16,0 49 15,0-49 1,0 74-16,0-25 31,0-49-31,0 50 16,0-51-16,0 26 15,-24 49 1,24-24 0,-25-51-16,25 51 15,0-50-15,0-1 16,0 1-16,0 74 15,0-74-15,0 0 16,25 74 0,-1 1-1,-24-26 1,25 25 0,-25-49-1,0-1 1,0 26 15,-49-26-15,-26 1-1,1-25 1,49-25-16,-25 25 16,26-25-16,-51 0 0</inkml:trace>
  <inkml:trace contextRef="#ctx0" brushRef="#br0" timeOffset="130996">13519 16495 0,'0'-25'78,"24"25"-15,-24-24-63,25 24 0,0 0 0,74-25 15,-24 0 16,-51 25-15,1 0 0,25-25-1,-25 50 48,-50-25-63,25 25 0,0 24 15,0 26 1,0-1 0,0 1-1,0 24 1,0-74-16,0 49 16,0-49-16,0 74 15,0 25 1,0 0 15,0 25-15,0-25-1,0 0 1,0 0 0,0 0-1,0-25 1,25-24-1,-25-1 1,0-24 0,0-26-1,0 51 1,0-50 0,0 24-1,0-24 16,-25-25-31,0 50 32,-49-26-17,-50-24 1,-25-24 0,-74-100-16</inkml:trace>
  <inkml:trace contextRef="#ctx0" brushRef="#br0" timeOffset="138582">18207 13841 0,'0'-25'32,"-25"25"61,25-25-77,0 1 15,-25 24 16,25-25-16,-25 25-31,0 0 16,1 0-16,-1 25 16,-25-1-1,50 1 1,0 0 0,0 0-16,0 0 31,25-25-31,0 24 15,24-24 17,1-24-17,-25-1 1,0-25 0,-50 1-1,25-26 1,-25 26-1,0 49 1,0 0 0,1 0-16,24 24 15,-25-24-15</inkml:trace>
  <inkml:trace contextRef="#ctx0" brushRef="#br0" timeOffset="141050">19571 9302 0,'-25'0'16,"50"0"46,-25 25-62,25-25 16,0 24-1,49 1-15,-49-25 16,124 50 0,-125-50-16,125 25 15,99-25 1,-74-25 0,-75 25-1,-49 0-15,-1 0 16,-74 0 15,-24 25-31</inkml:trace>
  <inkml:trace contextRef="#ctx0" brushRef="#br0" timeOffset="141611">19372 11609 0,'25'0'47,"25"0"-32,-25-25 1,148 0-1,1 0 1,-124 25-16,123-25 16,-123 25-16,49 0 15,0 25 1,-24 0-16</inkml:trace>
  <inkml:trace contextRef="#ctx0" brushRef="#br0" timeOffset="142312">18852 15999 0,'24'0'62,"1"0"-46,0 0-16,99 0 16,124 0-1,25 25 1,-124 0-1,-25-1 1</inkml:trace>
  <inkml:trace contextRef="#ctx0" brushRef="#br0" timeOffset="142861">18951 18132 0,'0'0'0,"0"25"16,25-25 31,-1 0-47,26 0 15,124-25 1,74-24 0,0-1-1,-50 50 1,1-50-16</inkml:trace>
  <inkml:trace contextRef="#ctx0" brushRef="#br0" timeOffset="145922">18380 16371 0,'0'0'0,"25"0"47,-25-25-31,25 25 0,24 0-1,-24 0-15,25-25 16,-25 25-16,24 0 15,1 25 1,-25-25 0,-25 50-1,0-25 1,25 49 0,-25-24-1,0 24 1,24-24-1,-24 24 17,25-24-17,-25 49 1,25-25 0,-25-24-1,0 24 1,0-24-1,0 24 1,25-49-16,-25 25 16,0-25-16,0-1 15,0 1-15,0 25 16,0-25-16,0-1 16,25 26-1,-25-25 1,-25 0-1,25 24 1,0-24 15,0 0-15,0 0 0,-25 0-1,25-1 1,-25-24-1,0 0 1,1 0 0,-1 0-1,-25 0 1,-24 0 0,24 0-1,-24-24 1,-1 24-1,1 0 17,24 0-17,-24 0 1,-1 0 0,26-25-1,-1 0 1,1 25-1,24-25 1,0 25 0,0 0-1,0-25 1,25 1 0,-24-1-1,24 0 1,0-50-1,-25 1 1,25-25 15,0 0-15,0 74-16,-25-74 16,25 74-16,-25-74 15,0 24 1,25 50-16,-24-74 15,24 74-15,-25 1 16,25-1-16,0-25 16,-25 25-16,25 1 15,-25-26 1,25 25 0,-25-24-1,25 24 1,0 0-1,0 0 17,25 25 30,0 0-46,0 0-16,24 0 15,75-25 1,75 0 0,-150 25-16,75-24 15,-99 24-15,25 0 16,-1 0 0,-24 0-1,0 0 1,0 24 15</inkml:trace>
  <inkml:trace contextRef="#ctx0" brushRef="#br0" timeOffset="155881">5854 12353 0,'-25'-25'0,"0"25"78,25 25-47,0 0-31,25 24 16,-25 75-16,0 149 16,25-50-1,25 75 17,-26 0-17,1-75 1,0-25-1,-25-148-15,0 123 16,0-123-16,0 49 16,0-74-16,0 99 15,0-99-15,0 25 16,0 24 0</inkml:trace>
  <inkml:trace contextRef="#ctx0" brushRef="#br0" timeOffset="163392">5804 12204 0,'0'0'16,"-25"0"15,50 0 0,0 0-15,0 0-16,25 25 15,123-25 1,1-25 0,99 25-1,24-25 17,-24 25-17,50 0 1,-249 0-16,149 25 15,-148-25-15,73 25 16,76-25 0,-51 0-1,26 0 1,-50-25 0,74 25-1,-49 0 1,-1 0-1,-24 0 1,-124 0-16,99 25 16,-99-25-1,74 0-15,74 0 32,1-25-17,-50 25 1,25 0-1,-124 0-15,124-25 16,-125 25-16,76 0 16,98-25-1,0 0 1,-24 1 0,-25-1-1,-25 25 1,50-25-1,-50 25 1,74 0 0,-49 0-1,25 0 17,-26 0-17,1 0 1,0 0-1,-124 0-15,74 0 16,-74 0-16,99 0 16,-50 0-1,1 0 1,-1 0 0,-49 0-1,0 0-15,0 0 16,-1 0-16,26 0 15,-25 0 1,0 0 15,-25 25-31,24 24 32,-24 1-17,0 49 1,0 1-1,0 48 1,0 51 0,25-1-1,0-24 1,0 24 0,0-24-1,-1-25 1,1 0-1,0-25 1,-25-25 0,-25 25-1,25-50 17,0 25-17,0-49 1,0 0-1,0-25-15,0-1 16,0 1-16,0 0 16,-25 25-1,1-26 1,-1-24 0,-25 25-1,-74-25 1,25 0-1,74 0-15,-99 0 16,99 0-16,0 0 16,-74 0-16,-25 0 15,-74 0 17,24 0-17,-49 0 1,0 25-1,24-25 1,26 25 0,49 0-1,-50-25 1,25 24 0,0 1-1,25-25 1,0 0-1,-74 25 1,49-25 0,0 0-1,0 25 17,0-25-17,1 0 1,-26 0-1,149 25-15,-99-25 16,99 0-16,-99 0 16,-74 0-1,49 0 1,-49-25 0,173 25-16,-124 0 15,124-25-15,-124 25 16,50-25-1,0 0 1,-50 1 0,50 24-1,0-25 17,-25 0-17,24 0 1,1 25-1,0 0 1,25 0 0,24 0-1,-24 0 1,-1 0 0,50 0-1,-24 0 1,-1-25-1,1 25 1,24 0-16,-25 25 16,25-25-1,-24 0-15,-1 0 32,-24 0-17,-1 0 1,-24-25-1,25 25 1,-26 0 0,51-24-1,-1 24 1,-24 0 0,24 0-1,25 0 1,1 0-1,-26 0 1,50 24-16,-25-24 16,0 0-1,1 0 1,-1-24 15,25-1-15,0 0-1,-25-25 1,25-49 0,0 0-1,25-50 1,-25 0 0,0 25-1,-25-49 1,25 49-1,0 99-15,0-99 16,0 99 0,-25-49-16,0-51 15,1 26 17,-1 25-17,25-1 1,-25-24-1,25 25 1,0-1 0,0 1-1,-25 24 1,25 1 0,0-1-1,0 25 1,0 1-1,0-1 1,0 0 0,0-25-1,0 1 17,0-1-17,0 0 1,0 75 15,0 0-15,25 50-1,-25 73 1,25 1 0,-25-99-16,25 123 15,-25-123-15,24 74 16,26 99-1,-25-49 1,24-25 0,-24-50-1,0 0 17,0 0-17,-25-49 1,25 24-1,-1-24 1,26 0 0,-25-1-1,24-24 1,-24 25 0,50-50-1,-26 24 1,26 1-1,24-25 1,-50 0 0,1 25-1,-25-25 1,24 25 0,-24-25-16,0 25 15,50-1 1,-26 1-1,1-25 1,-1 25 0,26 0-1,-26 0 1,1 0 0,0-1-1,-1 1 1,-24 0-1,49 0 1,-24-25 0,0 0-1,24 25 17,-24-25-17,24 24 1,-24-24-1,24 25 1,-24 0 0,-1-25-1,1 25 1,0-25 0,49 25-1,-25-1 1,-24-24-1,24 0 1,1 0 0,-26 25-1,1-25 17,24 25-17,1-25 1,49 25-1,-25-25 1,0 0 0,-49 0-16,74 0 15,-99 0-15,74-25 16,0 25 0,-74-25-16,74 25 15,-74 0-15,0 0 0,-1 0 16,100-25-1,-24 25 1,24 0 0,-25-24-1,25 24 17,-50 0-17,50-25 1,-24 25-1,24-25 1,-25 0 0,-74 25-16,99 0 15,-100 0-15,76-25 16,24 25 0,-100-24-16,101 24 15,-101 0-15,76 0 16,-1-25-1,0 25 1,0 0 0,0 0-1,-74 0 1,74 0 0,-74 0-16,74 0 15,25 0 1,1-25-1,-26 25 1,0 0 0,25-25-1,-50 25 1,26-25 0,-51 25-1,1 0 1,24 0-1,1 0 1,-51 0-16,1 0 16,0 0-1,25 0-15,24 0 32,1 0-17,-26 0 1,1-24-1,-25 24 1,-1 0 0,1 0-16,0-25 15,0 25-15,-25-25 16,25 25 0,-25-25-16,24 0 15,1 25 1,0-25-16,0 1 15,0-1 1,-1 25 0,-24-25-1,0 0 17,0 0-17,25 1 1,-25-26-1,0-24 1,0 24 0,0-74-1,0 50 1,25-1 0,-25-24-1,0 0 1,-25 0-1,25-1 1,0 1 0,0 49-1,0 26-15,0-51 32,0 50-32,-25-24 15,25-26 1,0-24-1,0 0 1,25-25 0,-25 25-1,0 24 1,0-24 0,0 25-1,0 24 1,0 0-1,0 26 1,-25-1 0,25 0-1,-24 25 17,-1-25-17,0 25 1,-25-25-1,26 1 1,-51 24 0,-49-25-1,25 25 1,0 0 0,-1 0-1,1 25 1,0-25-1,0 24 1,-25-24 0,0 25-1,-25-25 17,0 0-17,-25 0 1,1 0-1,49 0 1,-25 0 0,50 25-1,-25-25 1,-25 0 0,0 0-1,50 0 1,-50 0-1,75 0 1,-26 0 0,-48 0 15,-26 25-15,25-25-1,0 0 1,25 0-1,0 0 1,-25 25 0,50-25-1,-25 0 1,-25 0 0,50 0-1,-25 24 1,-50-24-1,150 0-15,-125 0 16,124 0-16,-124 0 16,25 25-1,-49-25 17,24 25-17,25 0 1,74-25-16,-99 0 15,124 0-15,-123 0 16,24-25 0,0 25-1,24 25 1,1-25 0,0 0-1,0 25 1,-1-25-1,76 0-15,-51 0 16,50 25 0,-49-25-16,0 0 31,-26 24-15,26-24-1,0 0 1,-1 0-1,26 0 1,-1 0 0,-24 0-1,-1 25 1,26-25 0,24 0-16,0 0 15,0 0-15,0 0 16,0 0-1,1 0 17,24 25-17,0 0 1,0 0 0,0 49-1,0 25 1,0 0-1,0-24 1,24 24 0,1-25-1,-25 1 1,25 24 0,-25-49-1,0 24 1,0-49-16,0 25 15,0-26 1,0 1-16,0 50 16,25 49-1,-25 24 17,0-73-17,25 24 1,-25-25-1,0 1 1,0-1 0,25-24-1,-25-25-15,0 49 16,0-49 0,0 0-16,24 24 15,-24 51 1</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20:56.787"/>
    </inkml:context>
    <inkml:brush xml:id="br0">
      <inkml:brushProperty name="width" value="0.05292" units="cm"/>
      <inkml:brushProperty name="height" value="0.05292" units="cm"/>
      <inkml:brushProperty name="color" value="#C00000"/>
    </inkml:brush>
  </inkml:definitions>
  <inkml:trace contextRef="#ctx0" brushRef="#br0">7342 7937 0,'0'-24'16,"0"-1"0,0 0-1,0 0 1,0 0 0,0 1-1</inkml:trace>
  <inkml:trace contextRef="#ctx0" brushRef="#br0" timeOffset="571">7317 7764 0,'0'-25'47,"-24"25"-31,24 25-1,24-25 48,-24 25-47,25-25-16,0 0 15,74 24 1,124-24-1,50 0 1,-49 0 0,73 0-1,-74 0 1,1 25 15,-1-25-15,0 25-1,-124-25 1,25 0 0,0 0-1,0 0 1,25 0 0,-25 25-1,-24-25 1,-51 0-1,26 0 1,-26-25 0</inkml:trace>
  <inkml:trace contextRef="#ctx0" brushRef="#br0" timeOffset="3935">5978 8781 0,'0'0'15,"-25"0"-15,50 0 47,0 0-31,74 25 0,50-25-1,124 0 1,-25 0-1,124 0 1,-75 0 0,-148 0-16,50 0 15,-150 0-15,175 0 16,-26 24 0,0-24-1,-49 25 16,0-25-15,25 25 0,74-25-1,-50 0 1,-49 0 0,-50 0-1,75 0 1,-75 0-1,50 0 1,-25 0 0,0 0-1,-25 0 1,-74 0-16,74 0 31,-74 0-31,25 0 16,-26 0-1,1 0 1,-25 25-16</inkml:trace>
  <inkml:trace contextRef="#ctx0" brushRef="#br0" timeOffset="6485">18083 7640 0,'0'25'16,"0"-1"15,0 1-15,0 0-16,0 0 15,-25 49-15,25 50 16,-25 25 0,0-25-1,25 0 16,0-25-15,0-49-16,0 0 16,0-26-16,0 1 0,0 0 0,0 0 15,0 0 1,25-1 0,0-24-1,-25 25 1,25-25-16,-1 25 15,1-25-15,50 25 16,24 24 0,74 1-1,1-25 1,25 0 15,-150-1-31,150 1 0,-150-25 16,100 0-1,124 25 1,-50 0 0,-173-25-16,173 0 15,-149 0-15,75 0 16,-99 0-16,148 25 16,-148-25-16,148 0 15,-24 25 1,49-25-1,-74 24 1,25-24 0,-100 0-1,25 0 1,-74 0-16,74-24 16,-74 24-16,50-25 15,-26 0 16,1-25-15,-25 25 0,-25 1-16,49-51 15,-24 50-15,0-49 16,0-25 0,-1-50-1,-24 25 1,0 50-1,0-26 1,0 51 0,-24 24-1,-76 0 1,-24 0 15,-99 1-31,0-1 16,-75-25 15,1 25-15,197 0-16,-371-24 15,372 24-15,-100 25 16,100-25-16,-595 0 16</inkml:trace>
  <inkml:trace contextRef="#ctx0" brushRef="#br0" timeOffset="8151">12477 9897 0,'0'-25'0,"25"25"47,-1-25-31,1 25-16,0 0 16,25 0-1,98 25 1,76 0-16,49 0 31,74 24-15,-25-49-1,125 0 1,-100-49 0,75-1-1,-100 25 1,50-24-1,-149 49 1,50-25 0,-74 25-1,-1 0 1,-99 25 0,-24-25-1,-1 25 1</inkml:trace>
  <inkml:trace contextRef="#ctx0" brushRef="#br0" timeOffset="11001">7268 11038 0,'0'0'0,"0"-25"16,-25 25-1,0 0 1,25 25 46,25-25-62,-25 25 16,50 24 0,123 26-1,125-25 1,0-50 0,148 24-1,75-48 1,-422 24-16,174 0 15,-199 0-15,174-25 16,-173 25-16,223 0 16,-224 0-16,149 0 15,-24 0 1,-26 0 0,26 0-1,-51 0 1,26 0-1,-50 0 17,-49 0-17,-26 0 1,-24-25 0</inkml:trace>
  <inkml:trace contextRef="#ctx0" brushRef="#br0" timeOffset="12169.99">18058 11187 0,'25'0'0,"-1"0"16,1 0-1,0 0-15,74-25 16,174 25-1,50 0 1,222-25 0,-247 25-1,-224-25-15,274 1 16,-249 24-16,99-25 16,1 0-1,-125 25 1</inkml:trace>
  <inkml:trace contextRef="#ctx0" brushRef="#br0" timeOffset="14100">7218 11435 0,'0'-25'15,"-25"25"32,25-25-47,0 1 16,-24 24 0,24 24 15,-25-24-31,25 25 0,-50 25 15,50-1 17,0 1-17,25-50 1,0 0 0,24-25-1,-24 0-15,0 1 16,-25-1-16,0 0 15,0 0 1,-50 0 0,26 25-1,-26 0 1</inkml:trace>
  <inkml:trace contextRef="#ctx0" brushRef="#br0" timeOffset="21533">7689 13494 0,'25'0'0,"-25"25"0,0-1 16,0 1-1,25 25 1,25 49-1,-1-25 1,26 1 0,-51-50-1,26-1 1,-25 1 0,25-74-1,49-26 1,0-24-1,25 0 17,-99 74-32,124-74 15,-100 49-15,75 1 16,0-26 0,0 50-1,-99 25 1,25-24-1</inkml:trace>
  <inkml:trace contextRef="#ctx0" brushRef="#br0" timeOffset="22533">11956 13444 0,'0'0'16,"0"-25"-16,-25 25 15,50 25 16,-25 0-15,25 0-16,74 74 16,0 0-1,0-24 1,-24-51 0,-1 1-1,1-50 1,24-24-1,0-50 17,75-50-17,-26 50 1,1 24 0,0 50-1,-74 1 1,-1 48-16</inkml:trace>
  <inkml:trace contextRef="#ctx0" brushRef="#br0" timeOffset="23949">16297 13568 0,'0'-25'15,"-25"25"-15,50 0 63,-25 25-48,24-25-15,1 50 0,50 24 32,-1 1-17,-24-26 1,49 1 0,-49-50-1,-1-25 1,26-25-1,24-49 1,0 0 0,-25-25-1,-49 99 1,-25 0 0,25 1-1,-25-1 16,25 25-15,0-25 109,-1 25-125,1 0 16,0 0-16,0-25 0,24 25 15,26-25 1,24-24 0,0-1-1,1 0 1,-26 1-1,-24 49 1,-26 0 0</inkml:trace>
  <inkml:trace contextRef="#ctx0" brushRef="#br0" timeOffset="27469">12650 11559 0,'0'-25'0,"25"25"16,-50 0 93,1 25-77,24 0-32,-25-25 15,25 25 1,25-25 15,24 0-15,-24 0-16,25-25 15,-26 25-15,-24-25 16,-24-25 0,-26 50-1,25 0-15,0-24 16,1 24-16,-1 24 15,0 1 1,25 0 0,25 0-1,0 0 1,-1-25-16,1 0 16,0 0-16,0-25 15,0 0 1,-50-25-1,0 26 1,0-1 15,0 25-31</inkml:trace>
  <inkml:trace contextRef="#ctx0" brushRef="#br0" timeOffset="31498">18380 12030 0,'0'-25'47,"0"1"-16,25 24-15,0 0-16,24-25 0,76 25 16,-51 49 15,-24 26-15,-50-50-16,24 49 15,-24-49-15,25 74 16,-50 0-1,1 1 1,-1-76 0,0 1-1,25-74 1,25-26 0,24-49-1,1 0 1,0 0-1,24 25 1,-49 49 0,0 1 15,-1 49-15,-48 0-1,-1 0 1,0 24-1,0 1 1,-24 25 0,-1 24-1,0 1 1,50-26 0,0 26-1,0 24 1,50 0-1,24-49 1,26-1 0,24-49 15,-50-49-15,75-125-16</inkml:trace>
  <inkml:trace contextRef="#ctx0" brushRef="#br0" timeOffset="32084">19521 12477 0,'-25'-25'0,"1"25"47,24 25-32,-25-25 1,25 49-16,0 1 15,25 0 1,-1-50 0,26-25 15,0-50-15,-25 26-1,-75-1 1,25 50-1,-49 25 1,74 0 0,0 24-16</inkml:trace>
  <inkml:trace contextRef="#ctx0" brushRef="#br0" timeOffset="33032">19893 11708 0,'-24'-25'15,"-1"25"17,25 25-1,0 0-16,0-1-15,0 1 0,0 25 16,49 99 0,1-75 15,49 0-15,50-24-1,-25-75 1,-99 0-16,74-49 15,-74 49-15,24-24 16,-24-51 0,-50 1-1,1 25 1,-1 49 0,0 0-1,25 50 1,-25-25 15,25 50-15,0 74-16,0 0 15,25 49 17,0-24-17,0 25 1,-25-50-1,0 99 1,0-99 0,0-25-1,0-24 1,0-26 0,0-24-1,-25-25 16,0 0-15,0-25-16,-24-24 16,-26-1 15,1 0-15,-75-98-1,124 24 1,199-248-1</inkml:trace>
  <inkml:trace contextRef="#ctx0" brushRef="#br0" timeOffset="38747">8310 6697 0,'0'-25'15,"-25"25"1,25-24-16,-25 24 16,25-25-16,-25 25 15,0 0 1,1-25-1,-1 50 1,0 24 0,25 26-1,25-26 1,0-24 0,24-25-1,1-49 1,-50 24-1,0-25 1,-25 1 0,0 24-1,0 25 17,1 74-32</inkml:trace>
  <inkml:trace contextRef="#ctx0" brushRef="#br0" timeOffset="39281">10914 6598 0,'0'0'0,"-25"25"15,0-25-15,25 25 16,-49 24 0,24 1-1,75 24 1,-26-74-1,76-25 1,-1-24 0,-74-1-1,-25 1 17,-50 24-17,25 25 1,-24 0-16</inkml:trace>
  <inkml:trace contextRef="#ctx0" brushRef="#br0" timeOffset="41547">4862 14957 0,'0'0'0,"-25"0"0,25-25 15,0 1 17,0 48-17,0 1 1,0 0-1,25 124 1,24 74 0,1 25-1,24 50 1,-24-1 0,-25-98-1,24 24 1,-49-74-1,25-50 1,-25-24 0,0-26 15,0 1-15,25-1-1,0 26 1,0-26-1,49 26 1,0-50 0,125 24-1,-1-24 1,1 0 0,24 0-1,-25-1 1,26 1-1,49 0 17,-25 0-32,-25-25 15,25 0 17,25-25-17,-50 0 1,0 0-1,-24 1 1,-1 24 0,0-25-1,-24 25 1,-149 0-16,124 0 16,-124 0-16,123 0 15,51 0 1,-50 25-1,24-25 1,1 0 0,-50-25 15,25 0-15,-25 0-1,-50-24 1,-49-1-1,25-24 1,-26 49-16,26-74 16,-50 74-16,25 0 0,0-25 15,-25 26-15,24-100 16,-24 99-16,-24-149 16,24 149-16,-25-173 15,0-50 1,0 99-1,0-49 1,1 49 0,-1 50-1,0 74 17,0-25-17,0 50 1,-74-25-1,-25 1 1,-99 24 0,-100-50-1,51 25 1,222 25-16,-173-25 16,148 25-16,-346 0 15,-1 0 1,25 0-1,75 0 1,-26 25 0,76-25-1,-76 0 17,26 25-17,272-25-15,-198-25 16,199 25-16,-175 0 15,-49-25-15</inkml:trace>
  <inkml:trace contextRef="#ctx0" brushRef="#br0" timeOffset="123171.99">17338 11609 0,'0'-25'16,"0"50"-16,-49-75 31,24 25-31,25 0 16,-25 25-16,0-49 15,-24-1 1,-1 25 15,-24 25-15,-25 0-1,-25 75 1,74-1 0,-49 75-1,99-124-15,-50 74 16,50-49-16,0 98 16,25-24-1,49 1 1,75 23-1,25-123 1,49-50 0,50-123-1,-149-26 1,-99-49 0,-124 74 15,-100-25-16,-24 149-15</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22:02.680"/>
    </inkml:context>
    <inkml:brush xml:id="br0">
      <inkml:brushProperty name="width" value="0.05292" units="cm"/>
      <inkml:brushProperty name="height" value="0.05292" units="cm"/>
      <inkml:brushProperty name="color" value="#C00000"/>
    </inkml:brush>
  </inkml:definitions>
  <inkml:trace contextRef="#ctx0" brushRef="#br0">8582 7665 0,'0'0'15,"-24"0"-15,48 0 63,1 0-47,0 24-16,49-24 15,50 50 1,50-25-1,99 24 1,-50-49 0,75 25-1,-50-50 1,-198 25-16,198 0 16,-224 25-1,76-25-15,48 0 31,-24 0-15,-24 0 0,-51 0-1,-24 0 1,0 0 0,-50 0-1,50 0 1</inkml:trace>
  <inkml:trace contextRef="#ctx0" brushRef="#br0" timeOffset="716.99">13047 7813 0,'-25'-24'47,"1"24"-16,48 0-31,1 0 31,74 0-31,150 24 16,123 1 0,-25 0-1,-49-25 16,-75 0-15,-74 25 0,-100-25-1</inkml:trace>
  <inkml:trace contextRef="#ctx0" brushRef="#br0" timeOffset="1485.99">18752 7739 0,'0'0'0,"-24"0"0,48 0 47,1 0-31,0 0-1,0 0-15,99 0 16,74 0 0,125 0-1,74 0 1,-75 0 0,-74 0-1,0 25 16,-149-25-15,-49 0 0,-25 0-1,-50 0 1</inkml:trace>
  <inkml:trace contextRef="#ctx0" brushRef="#br0" timeOffset="12031.99">7665 9897 0,'0'0'0,"24"0"32,1 0-17,0 0-15,0 0 0,99 0 16,-99 0-1,99 0-15,-75 0 16,150 0 0,-150 25-16,175-25 15,73-25 1,51 25 0,-76 0-1,26 0 1,-100 25-1,-73-25 1,98 25 0,-50-1-1,-24 1 1,0-25 0,0 0-1,-50 0 1,-49 0-1,148 25-15,-148-25 16,99 0 0,-25 0-1,74 25 1,-99-25 0,25 25-1,0-25 1,-24 25-1,-1-1 1</inkml:trace>
  <inkml:trace contextRef="#ctx0" brushRef="#br0" timeOffset="23414">4812 13345 0,'0'-25'15,"0"0"17,0 50 77,0 0-93,0 0-16,25 0 15,-25 123 1,0-98-16,25 148 16,-25-173-16,0 74 15,0 75 1,0-50-1,25-25 1,-25-74-16,0 50 16,0-51-16,0 26 15,0 0 1,24-1 0,-24 1-1,0-1 1,0-24-1,25 0 1,-25 0 15,0 0-15,25-1 0,-25 26-1,25-25 1,0 0-1,49-1 1,0-24 0,1 25-1,49-50 1,25 25 0,24 0-1,-49 25 1,0-25-1,25 0 1,0 0 15,-25-25-15,25 1 0,-50 24-1,0 0 1,0 0-1,1-25 1,24 25 0,-25-25-1,-25 0 1,-49 25-16,50 0 16,-51 0-1,1 0-15,74 0 16,1 0-1,-76 0-15,76 0 16,-76 0 0,76 0-1,-1 0 1,-74 0-16,99 0 16,-99 0-16,24 25 15,50-25 1,1 0-1,-26-25 1,0 25 0,1-25-1,-26 25 1,1-24 0,0 24-1,-1 0 1,-24-25-1,0 0 1,0-25 15,-25 1-15,24-50 0,-48 74-16,24-25 15,0 25-15,-25-49 16,-25-125-1,25 125 1,1-100 0,-1 75-1,25 0 1,-25 74-16,25 0 16,0 1-16,0-26 15,0 0 1,0 26-1,0-1 17,-25 0-17,25 0 1,0-24 0,-25 24-1,1 0 1,-1-25-1,0 50 1,0-24 0,0 24-1,1 0 1,-51 0 0,26 0-1,-26 0 1,-49 24-1,-25 1 1,75-25 15,-50 0-15,0 0 0,74 0-1,-74-25 1,50 50-1,-25-25 1,-1 25 0,26 0-1,0-25 1,24 25 0,25-25-16,-49 0 15,49 0-15,-50 0 16,-24 24-1,-25-24 1,75 0 15,-75 0-15,49 0 0,-49 0-1,0 0 1,25 0-1,-25 0 1,25 0 0,-50 0-1,-25 0 1,50 0 0,0 25-1,50 0 1,-50-25-1,-75 25 1</inkml:trace>
  <inkml:trace contextRef="#ctx0" brushRef="#br0" timeOffset="41961">5234 15652 0,'0'-25'32,"0"0"-17,25 25 1,-25-25 0,0 1 30,24 24-14,1 0-32,25 0 31,-25 0 0,-1 24-31,26 1 16,-25 0-16,0 25 0,24 74 15,-49-25 1,-25-74 0,25-1-1,0-48 1,25-1 0,25-99-1,-1 0 1,1 25-1,-25 74 1,-25 0 0,-25 25 15,0 25 0,0 0-15,1-1-1,-26 51 1,25-50 0,0 49-1,25 0 1,25-24 0,25 24-1,-1-49 1,26-25-1,24-25 1,-24-49 0,-51 24-1,1-24 1</inkml:trace>
  <inkml:trace contextRef="#ctx0" brushRef="#br0" timeOffset="42861">6226 15553 0,'0'0'0,"-25"0"0,25-25 15,-25 25 1,1 0 15,24 25-15,0-1-16,0 26 16,24 49-1,1-24 1,50-1-1,24-74 1,25-50 0,-25-24-1,-99 49-15,50-74 16,-26 74 0,-24-24-1,0-1 1,-24 0-1,24 26 1,0 48 15,0 1-31,0 0 16,-25 25 0,25-26-16,0 125 15,25-124-15,-25 99 16,24 25-1,-24-100-15,25 75 16,-25-74-16,25 24 16,-25 26-1,25-26 1,-25-49 15,0 0-15,-25-25-1,0 0 1,0 0 0,-49 25-1,-50-25 1,50-25 0,-1-149-1</inkml:trace>
  <inkml:trace contextRef="#ctx0" brushRef="#br0" timeOffset="43396">6201 16024 0,'0'-25'15,"-25"25"-15,1 0 32,24 25-17,0 0-15,-25-25 16,25 24-16,0 26 31,25-25-15,-1-50-1,26 0 1,-25-24 0,0-1-1,-50 50 1,0 0 0,0 0-16,0 25 15,25 0 1</inkml:trace>
  <inkml:trace contextRef="#ctx0" brushRef="#br0" timeOffset="50043.99">6276 13519 0,'0'-50'16,"-25"50"-1,25-25 1,-50 0 0,-49 1-1,99-1-15,-74 0 16,49 0 0,0 25-16,-49-25 31,-26 1-16,1 24 1,0 0 0,24 0-1,-24 0 1,0 24 0,25 1-1,24 0 1,-24 25-1,24-1 1,-24 26 0,24-1-1,50-49-15,-50 49 16,50-49-16,0 0 16,-24 0-1,-1 74 1,0 0-1,0-25 1,25 1 0,25-1-1,0 1 1,0 24 0,-1-49-1,26 24 1,-25-24-1,24-1 1,1 1 0,-25-50-16,24 49 15,-49-24-15,50 25 16,24-25 0,1-1 15,-50-24-31,99 0 15,-100 0-15,51 25 16,74-50 0,-25 1-1,-25-1 1,0-50 0,-99 51-16,99-51 15,-74 75-15,25-49 16,-1-1-1,-24 0-15,0 1 16,-25 24-16,50-124 16,-50 50-1,24-75 1,-73 1 15,24 73-15,0 51-16,-49-100 15,49 124-15,0-24 16,-24-75-16</inkml:trace>
  <inkml:trace contextRef="#ctx0" brushRef="#br0" timeOffset="62242">6325 13444 0,'0'0'0,"0"-25"0,0 1 31,0-1-16,-25 25-15,25-25 16,-49 0 0,-1 25-1,1 0 1,49 25-16,-25 0 16,25 0-16,0-1 15,25 1 1,-1-25-1,1-25 1,0 25-16,-25-24 16,0-1-16,0 0 15,0 0 17,-25 25-32,0 0 0</inkml:trace>
  <inkml:trace contextRef="#ctx0" brushRef="#br0" timeOffset="66377.98">7317 15329 0,'-24'0'0,"24"-25"0,0 1 31,0-1-15,24 25 0,26-25-1,0 25 1,-1 50 15,1-1-31,-25 75 16,-25-24 15,0-1-15,-25-25-1,25-49 1,0-50 0,25 25-1,-1-74 1,-24 49-16,50-74 15,-25 74-15,24-74 16,-24 49 0,-25 25-1,-25 25 1,-24 50 0,24 0-1,0-26-15,0 51 16,25-50-1,0 49 1,25-74-16,-25 50 16,0-26-16,99 26 15,25 0 1,0-75 0,-24-25-1,-26-74-15</inkml:trace>
  <inkml:trace contextRef="#ctx0" brushRef="#br0" timeOffset="66707.98">7317 14982 0,'-24'0'0,"24"-25"16,24 25 15,1 0-15,0 0-1,0 0-15,49 0 16,25 0 0,25-25-1,124 1 1</inkml:trace>
  <inkml:trace contextRef="#ctx0" brushRef="#br0" timeOffset="67157.98">8285 15776 0,'0'0'15,"0"-25"1,-25 0 15,25 50 1,0 0-17,0 0 1,0-1-16,25-24 31,24-49-15,-24 24-1,-25-25 1,-25 50 0,25 25-1,-24-25 1,-1 25-1,50 0-15</inkml:trace>
  <inkml:trace contextRef="#ctx0" brushRef="#br0" timeOffset="67776.98">8607 15453 0,'0'0'0,"0"-24"0,0-1 15,-25 25 1,25-25 0,-24 25-1,24 25 1,0 24 0,0-24-16,24 50 15,-24-51-15,25 76 16,0-100-16,0 49 15,0-49-15,24 25 16,75-25 0,-49-74-1,-26-50 1,-24 74 15,-25 25-31,-25-24 0,25 24 16,0 0-16,0 50 47,0 0-47,0 24 15,50 125 1,-25-25 0,0 99-1,-1-100 1,-24 51-1,25-149 1,-50-1 0,-24-24-1,-26-25 1,-49 0 0,-25-50-1,50 1 1,0-150-1</inkml:trace>
  <inkml:trace contextRef="#ctx0" brushRef="#br0" timeOffset="69976.98">17512 12030 0,'0'-25'31,"-25"25"0,25 25 0,-25-25-31,25 25 16,0 0 0,25-25 15,0 0-15,0 0-1,0-25 1,-25-25-1,0 26 1,-50-1 0,25 25-1,0 0 1,25 25-16</inkml:trace>
  <inkml:trace contextRef="#ctx0" brushRef="#br0" timeOffset="71606.98">15429 11931 0,'-25'-50'31,"25"26"-15,-25 24-1,0-25 1,0 0 0,-24 0-1,-1 0 1,0 1-1,-49 24 17,25 0-17,-1 0 1,-49 24 0,100 1-1,-51 25 1,26 24-1,-1 1 1,50-51-16,-25 26 16,25-25-16,0 49 15,0 50 1,0-49 0,25 74-1,0-100 1,24 26 15,1-1-15,24-24-1,1-1 1,-1-24 0,25 25-1,25-50 1,-49 0-1,24-25 1,0 0 0,-24-25-1,-1-24 1,-49 0 0,0-1-1,-25-74 1,-25-24-1,-49 24 17,24 74-17,25 26 1,0-1 0,1 25-16</inkml:trace>
  <inkml:trace contextRef="#ctx0" brushRef="#br0" timeOffset="76939.98">18083 10046 0,'0'-25'16,"-25"0"-1,25 0 1,-25 25 15,0-24-15,0-26-1,-24 50 1,49-25-16,-50 25 16,25 0-16,1 0 15,-26 0 1,0 25-1,-24 0 1,24 49 0,1-24-1,-1 24 1,25 1 0,0-26-1,25-24-15,0 25 16,0-25-1,0 24-15,0 1 32,0 24-17,25-24 1,0-25 0,0 49-1,25-24 1,-1-26-1,1 26 1,24-25 0,-24-25-1,-25 0-15,24 0 16,-24 0-16,0 0 16,24 0-16,1 0 15,24-25 1,-24 0 15,-25-24-15,0-26-1,-1 50-15,-24-49 16,0 49-16,0-49 16,-24-50-1,-1 25 1,0 24-1,0 26-15,-24-26 16,24 50-16,0-24 16,-49-1-1</inkml:trace>
  <inkml:trace contextRef="#ctx0" brushRef="#br0" timeOffset="78391.98">18058 12080 0,'0'0'0,"0"-25"16,-25 0 0,25 0-1,-25 1 1,25-1 0,-49-25-1,24 25 1,-74-24 31,74 49-47,0 0 15,-25 0 1,1 0 0,-1 25-1,50-1-15,-49 1 16,24 0-16,0 0 15,0 24 1,0 1 0,0 49-1,1-49 1,24-25-16,0 49 31,0-49-31,0 25 0,24 49 16,-24-25-1,25 1 17,0-26-17,25 1 1,-25-25 0,24 24-1,1-24 1,-1 0-1,1-25 1,-25 25-16,49-25 16,-49 0-16,0-25 15,24 25 1,51-50 0,-51-24-1,-24 24 1,0-24 15,0-25-15,-25-50-1,0 25 1,0 24 0,-25 1-1,0 25 1,-49-50-16</inkml:trace>
  <inkml:trace contextRef="#ctx0" brushRef="#br0" timeOffset="82556">6796 13692 0,'0'-25'0,"0"1"31,0-1 0,-24 25-15,24-25 0,-25 25-16,0-25 15,0 0 1,-49 1 0,24 24-1,-24 0 1,49 0-16,-25 24 15,26 1 1,-1 0 0,0-25-16,-25 99 15,1 25 1,24-25 0,0 25-1,50-24 1,0-26-1,24 25 1,26-49 0,24 0-1,0-26 1,25-24 0,-25-24-1,26-51 1,-51 1-1,-49-26 1,-25-48 15,-25 24-15,-25-25 0,-24 25-1,-1 25 1,51 99-16,-51-50 15,50 50-15,1 0 16,-51 0 0,26 25-1,-51 74 1,26-25 0,24 26-1,26 24 1,-1-25 15,25-25-15,25 50-1,24-49 1,-49-51-16,50 51 16,-25-50-16,-1 0 15,76-1 1,48 1-1,-73-25 1,49-49 0,-50-1-1,1-74 1,-75 25 0,-25-50-1,-74-25 1,-1 75-1,76 74-15,-76-24 16,76 49 0,-76 0-16</inkml:trace>
  <inkml:trace contextRef="#ctx0" brushRef="#br0" timeOffset="90587.98">20365 10988 0,'0'0'0,"0"-24"47,0 48-32,0 1 16,0 0-15,0 25-16,24 74 16,-24-25 15,0 75-15,0-50-1,0 24 1,0-73-1,0-1 1,0-49-16,0 25 16,0-26-16,0 1 15,0 0 1,0 0 0,0 0-1,0-1 1,0 1-1,25 25 1,0-25 0,25 0 15,-1-25-15,1 0-1,-25 0-15,49 0 16,-49 0-16,49 0 15,75-25 1,-25 25 0,0 0-1,-25 25 1,-24-25 0,-1 0-1,1 0 1,-1 0-1,0 0 1,1 0 0,-25 0-1,-1 0 17,1-25-17,-25 0 1,-25 0-1,0-25 1,24-24 0,-24 0-1,-24-1 1,24-74 0,0 125-16,0-76 15,-25 51-15,25-26 16,0 51-16,-25-100 15,25 99 1,-25-74-16,25 24 16,-25 1-1,25 49 17,-24-25-17,-1 50 1,0-25-1,0 1 1,-74-1 0,0 0-1,-25 25 1,99 0-16,-149-25 16,125 25-16,-75 0 15,-149 0 1,99 0-1,0 0 1,75 25 0,25-25-1,24 25 1</inkml:trace>
  <inkml:trace contextRef="#ctx0" brushRef="#br0" timeOffset="91354">22250 10790 0,'0'0'15,"-25"0"1,50 0 31,-25 25-32,0 0-15,0-1 16,49 100 0,26 75-1,-26-50 1,1-25-1,-25-124-15,0 74 16,-25-49-16,0 0 16,24-25-16,-24-25 31,0 0-15,25 25-16,50-74 15,49-25 1,-75 74-16,125-99 15,-124 99-15,247-174 16,-222 150-16,321-174 16,-321 173-1,148-49-15,25-25 32,-173 74-32</inkml:trace>
  <inkml:trace contextRef="#ctx0" brushRef="#br0" timeOffset="99653">12700 12303 0,'0'0'16,"0"-25"-16,-25 25 16,25-24-1,25 48 32,0 1-31,49 0-1,50-25 1,25 25 0,-99-25-16,49 0 15,-49 0 1,74 0 0,-50 0-1,-49 0 1,-25 25-1,-25-25-15</inkml:trace>
  <inkml:trace contextRef="#ctx0" brushRef="#br0" timeOffset="100053">12626 12874 0,'24'0'31,"1"0"-15,0 0-1,-25 24-15,25-24 0,0 0 16,-1 0-16,26 0 16,-25 0-16,74 25 15,50-25 1,-50 0-1,-24 0 1,-26 0 0</inkml:trace>
  <inkml:trace contextRef="#ctx0" brushRef="#br0" timeOffset="100886.98">13519 12030 0,'0'0'0,"0"-25"0,-25 25 0,25-24 15,-25-1 1,0-25 0,-74-24-1,0 49 1,-75 0-1,50 50 1,-25 0 0,124 0-16,-99 24 15,100-49 1,-125 124 0,-25 50-1,50 49 1,74-49-1,50-25 1,0-100-16,50 50 16,-50-74-16,99 99 15,75 25 1,-124-124-16,123 49 16,-123-74-16,148 25 15,25-25 1,1-49-1,49-100 17,-249 99-32,26-124 15,-75-98 17,-49 24-17,49 198-15,-74-99 16,74 99-16,-173-123 0</inkml:trace>
  <inkml:trace contextRef="#ctx0" brushRef="#br0" timeOffset="109586">20439 15230 0,'-25'0'32,"25"25"14,0 0-30,0-1-16,0 1 16,0 0-16,-25 99 15,25 50 1,0-149-16,-24 99 16,24-75-1,0 50 1,0 25-1,0-24 1,0-51 0,0-24-1,24 0 1,-24 0 0,0-1-1,25-24 1,0 25-1,25 0 1,74-25 0,0 0 15,49 0-31,26 25 16,-1-25 15,-173 0-31,99 0 15,-99 0-15,49 0 16,1 0 0,24 0-1,-25 0 1,26-25 0,-51 25-1,1-25 1,-50-24-1,25-26 1,-50-49 0,25 25-1,0-25 1,-25 0 0,25 25 15,-25 0-16,0 24 1,1 26 0,-1-1-1,-25 50 1,1-25 0,-76 0-1,-23 25 1,-150-25-1,50 1 1,-75-1 0,100 25 15,0 0-31</inkml:trace>
  <inkml:trace contextRef="#ctx0" brushRef="#br0" timeOffset="111785.99">16173 11733 0,'0'0'0,"-25"0"16,25-25 31,25 25-32,-1 0 16,1 0-15,0 0-16,0 25 16,24-1-1,51 1 1,-51 25 0,1-1-1,-25-24 1,0 25-1,-25-25 1,24 24 0,-24 1 15,0-1-31,0 51 16,25-26 15,-25 1-16,0-1 1,0 0 0,0 1-1,0-1 1,0 25 0,0-49-1,0-25-15,0 24 16,0-24-16,0 0 15,0 25 1,0-26 0,0 26-1,-25-25 1,25 24 0,0-24 15,0 0-16,-24 25 1,24-25 0,-25-25-1,-25 0 1,1 24 0,-26 1-1,-49-25 1,-50 25-1,50 0 1,75-25-16,-100 25 16,99-25-16,-74 24 31,-124 1-31,0 25 16,75-25 15,123-25-31,-173 24 15,173-24-15,-99 25 16,-49 0 0,24 0-1,-74 0 1,99-25 0,100 0-16,-100 0 15,124 0-15,-124-25 16,25 0-1,-74-25 1</inkml:trace>
  <inkml:trace contextRef="#ctx0" brushRef="#br0" timeOffset="112534.99">15974 11757 0,'-25'-24'0,"1"24"16,-1 0-1,0 0-15,-74-25 16,-25 0 0,-149 0 15,25 0-16,-99 25 1,297 25-16,-173-25 16,148 0-16,1 0 0,-125 0 15,-98 25 1,123-25 0,-49 25-1,25-50 1,73 25-1,101-25-15,-125 25 0</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24:21.812"/>
    </inkml:context>
    <inkml:brush xml:id="br0">
      <inkml:brushProperty name="width" value="0.05292" units="cm"/>
      <inkml:brushProperty name="height" value="0.05292" units="cm"/>
      <inkml:brushProperty name="color" value="#C00000"/>
    </inkml:brush>
  </inkml:definitions>
  <inkml:trace contextRef="#ctx0" brushRef="#br0">7169 9550 0,'0'0'0,"24"0"0,-48 0 0,24-25 16,0 0 15,-25 25 16,0 25 0,25 0-31,0 0-16,0-1 15,25-24 17,0 0-32,-1 0 15,1-24 1,0-1-1,-25-25 17,-25 25-17,0 25 1,-24 0 0,24 25-1,25 0 1,0 0-1,50-50 1,-26 25 0,-24-25-1,0 0 1,-24 25 0,24-24-1,-50 24 1</inkml:trace>
  <inkml:trace contextRef="#ctx0" brushRef="#br0" timeOffset="9742.99">15776 5606 0,'0'-25'63,"0"50"-16,25-25-32,-25 25-15,0-1 16,0 1 0,24-25-16,1 25 15,-25 0 1,25 0 0,0-1-1,-25-48 1,25 24-1,-1-25 1,26 0 15,148-49-15,75-50 0,25 24-1,-100 26 1,-74 24-1,-74 50 1,-75 0 0,25 25 15,-25-25-15</inkml:trace>
  <inkml:trace contextRef="#ctx0" brushRef="#br0" timeOffset="12448">5804 9897 0,'-25'-25'62,"1"25"-15,-1 0 0,25 25-47,-25-25 15,25 25-15,-25-25 0,0 49 16,25-24 0,25-25 15,0 0-15,25-25-1,-1-49 1,-49 49-1,0-24 1,-49 49 0,24 24-1,-25 1 1,1 0 0,24 25-1,25-1 1,25-49-1,24 0 1,1-49 0,-25 24 15,-25-25-15,-25 25-1,0 25 1,0 0-1,0 0 1,1 25 0,48-25 15</inkml:trace>
  <inkml:trace contextRef="#ctx0" brushRef="#br0" timeOffset="15165">18976 6276 0,'-25'0'16,"25"24"30,25-24-30,-25 25-16,0 0 16,24 25-1,-24-26-15,0 1 32,25 25-17,0-25-15,0-1 16,0-24-1,24 0 1,26-49 0,98-1 15,75-49-15,-49 49-1,-150 26-15,75-26 16,-99 50-16,25-25 15,-25 25 1,-50 0-16</inkml:trace>
  <inkml:trace contextRef="#ctx0" brushRef="#br0" timeOffset="16181">15875 7764 0,'-25'-25'16,"0"25"15,25-25-31,-24 25 0,-1-25 15,-25 1 1,-24-1 0,-50 25-1,-25 0 17,50 49-17,-1-24 1,-73 99-1,74 0 1,24 25 0,50-25-1,25-99-15,0 99 16,25-99-16,-25 49 16,75 50-1,-1-25 1,-49-74-16,124 25 15,-100-25-15,175 24 16,-1-49 0,25-74 15,-99-25-15,-50-75-1,-74 149-15,-1-173 16,-24 148-16,-24-173 15,-51 24 1,-49 26 0,-99-1-1</inkml:trace>
  <inkml:trace contextRef="#ctx0" brushRef="#br0" timeOffset="17464">6375 9004 0,'0'-25'0,"0"50"0,-25-50 0,25 0 16,-25 1-1,0-26 17,1 25-32,-1 25 15,0-25-15,0 25 16,-74-24 0,-25 98-1,74-24 1,-74 74-1,50 0 1,24 0 0,25 0-1,25-99-15,-24 99 16,48-100-16,-24 76 16,25 24-1,25-25 1,24 25-1,1-50 1,-50-49-16,74 50 16,-74-75-1,99 24-15,49-24 32,50-74-17,-49-50 1,0-75-1,-125 1 1,-98-50 0,-75 74-1,-100 1 1,1 73-16</inkml:trace>
  <inkml:trace contextRef="#ctx0" brushRef="#br0" timeOffset="18313.99">6945 9798 0,'0'-25'32,"25"25"-17,0 0-15,0 0 16,99-50 0,99 1-1,-149 24-15,174-25 16,-173 50-16,223-49 15,247-1 1,51 1 0,-175-1-1,-49 25 1,0 0 0,-74 1-1,0-26 1,-100 25-1,25 0 1,-49 1 0,24-1 15,-123 0-31,74 0 16,-100 25-16,50 0 15,100-25 1,-50 25-1,-124 0-15,148-24 16,-148 24-16,74-25 16,75 0-1,-1 25 1,-48-25 0,23 0-1,-73 25 16,49-25-15,-25 25-16,0-24 16,-24 24-1</inkml:trace>
  <inkml:trace contextRef="#ctx0" brushRef="#br0" timeOffset="18814">13593 8458 0,'0'0'0,"-25"0"0,25-24 0,0 48 47,25 1-16,0 0-15,0 0-1,99 49 1,-50-24 0,-24-25-16,74 24 15,-100-49-15,26 50 16,-25-25 0,-50-1-1,-25 26 1,-49 49-1,0 1 1,25-26 0,-75 100-1</inkml:trace>
  <inkml:trace contextRef="#ctx0" brushRef="#br0" timeOffset="213987.01">3671 10790 0,'0'0'0,"0"-50"62,-25 26-62,25-1 16,-25 0-1,1 25 1,-1 0 0,0-25-1,-25 25 1,1 0 0,-26 25-1,1 25 1,0 24-1,-1 0 1,26 1 0,24 24 15,25 0-31,-25 1 31,25-26-15,25 0-1,-25 1 1,0-26 0,25 1-1,-1 0 1,1-26 0,0 26-1,25-25 1,-26 0-1,26-1 1,0-24 0,-26 25-16,1-25 15,0 0-15,0 25 16,0-25-16,24 0 31,1 0-15,24-25-1,1 0 1,-26-24 0,1-26-1,-25 26 1,0 24-16,-25-25 16,24 26-16,-24-51 15,25-74 1,-50 25-1,25-25 1,-49 1 0,-26 48 15,26 26-31,-26 24 16,-24-49 15</inkml:trace>
  <inkml:trace contextRef="#ctx0" brushRef="#br0" timeOffset="-208677.73">4043 11559 0,'25'0'47,"-25"25"-47,-25-25 16,0 0 62,25 25-78,0-1 16,-24-24-16,24 25 15,24-25 32,-24-25-31,25 25-1,-25-24 1,0-1 0,0 0 15,-25 25-16,25 25 1,0 0 15,25-25 47,-25-25-78,-25 25 32</inkml:trace>
  <inkml:trace contextRef="#ctx0" brushRef="#br0" timeOffset="-204743.73">16396 9475 0,'0'0'0,"0"-24"16,-25 24-1,25-25 1,-25 0 0,0-25-1,-24 26 1,-26-1 0,-24 0 15,0 0-16,-50 25 1,-24 0 0,73 25-1,-24 25 1,0 24 0,50 25-1,-25 0 1,49 25-1,0-24 1,50-76-16,0 76 16,0-76-16,0 26 15,25 49 1,25 1 0,24-26 15,25 0-16,26 1 1,-101-75-16,76 49 16,-76-49-16,125 25 15,25-25 1,-25 0 0,24-25-1,-49-24 1,-24-1-1,-1-74 1,-50 0 0,-73-124-1,-1 99 1,-99-49 0,99 148-16,-74-24 31,74 49-31,-99-74 0</inkml:trace>
  <inkml:trace contextRef="#ctx0" brushRef="#br0" timeOffset="-196028.73">13692 10641 0,'-25'-25'0,"25"1"16,-24 24-16,24-25 15,-25 25 1,0-25-1,-25 0 1,1 25 0,-26 0-1,1 25 1,0 25 0,-1-1-1,1 50 16,24 25-15,50-49 0,25 49-1,24-50 1,-49-49-16,100 0 16,-75 0-16,99-25 15,24-50 1,-48 0-1,-76 26-15,51-76 16,-75 76-16,0-76 16,-25 1-1,-25 0 1,-74-25 0</inkml:trace>
  <inkml:trace contextRef="#ctx0" brushRef="#br0" timeOffset="-195239.73">13593 12005 0,'-25'-24'0,"25"-1"15,-25 25 1,25-25 0,-24 25-16,-1 0 15,0 0 1,0 25-1,0 0 1,-24 49 0,-1 50-1,1 25 1,49 0 0,24-50-1,76 0 1,24-49-1,74-75 1,-49-74 0,-50-50-1,-124 0 1,-49 50 0,49 74-1,-49-49 1,49 74-16,-74-50 0</inkml:trace>
  <inkml:trace contextRef="#ctx0" brushRef="#br0" timeOffset="-193795.73">15304 11906 0,'0'-25'0,"0"50"0,-24-50 16,48 25 15,1 0-15,0 0-16,0 0 15,74 0 1,100 0 0,-1 0-1,75 0 1,-124 0-1,-125 0-15,1 0 16,0 0-16,25 0 16,-50 25 46,0 0-15,25 0-31,-25 24-1,0 1-15,24 0 0,-24 74 16,50 149 0,-25-149-1,-25-25 1,0-25-1,0-24 1,0-25 0,-25-1-1,25 1 17,-25-25-17,-24 25 16,-26 25-15,1-26 0,-26 1-1,-48-25 1,-1-25 0,-25 1-1,1-51 1,73 26-1,76 24-15,-51-25 16,50 50-16,0-49 16,-24 24-1,24 0 1,0 0 0,25 0 62,0 1-63,0-1-15,0 0 16,0 0 0,0-74-1,0 0 1,0-50-1,-25 0 1,25 124-16,-24-99 16,24 99-16,0-49 15,-25 49-15,-25-74 16</inkml:trace>
  <inkml:trace contextRef="#ctx0" brushRef="#br0" timeOffset="-184331.75">19025 10790 0,'-25'0'16,"50"0"171,0 0-187,0 0 16,0 0-16,-1 25 15,1-25 1,0 0 0,0 0-16,0 0 15,-1 0 1,1 0-1,-50 0 64,1 0-48,-1 0-16,0 0 1,0 0-16,0 0 16,1 0-1,-1 0 1,25-25 0,-25 25-1,50 0 1,0 0 31</inkml:trace>
  <inkml:trace contextRef="#ctx0" brushRef="#br0" timeOffset="-182144.75">18455 10666 0,'-25'0'16,"25"25"15,0 0-15,-25-1-16,25 1 31,0 0-31,-25-25 16,25 25-16,0 0 31,25-1-15,-25 1-1,25 0-15,0 25 31,-1-50-31,-24 24 16,25-24-16,-25 25 0,25-25 16,-25 25-16,25-25 0,-25 25 15,25-25-15,-25 25 0,25-25 0,-1 0 16,-24 24-16,25-24 0,0 25 16,25 0-1</inkml:trace>
  <inkml:trace contextRef="#ctx0" brushRef="#br0" timeOffset="-181311.73">19149 10517 0,'25'0'47,"0"0"-31,-25 25-16,25-25 0,-25 25 15,24-25-15,-24 25 16,25-25-16,-25 24 0,0 1 0,25-25 16,-25 25-16,0 0 0,0 0 15,0-1-15,0 1 0,0 0 16,0 0-16,0 0 0,25-25 16,-25 24-16,0 1 0,0 0 15,0 0-15,-25-25 0,25 25 0,0-1 16,0 1-16,0 0 0,0 0 15,0 0-15,0-1 0,0 1 16,-25-25 0,25 25-16,0 0 15,-25-25-15,1 25 0</inkml:trace>
  <inkml:trace contextRef="#ctx0" brushRef="#br0" timeOffset="-171215.75">4118 10592 0,'-25'0'47,"50"0"0,-25-25 0,24 25-32,1 0 1,0 0 0,0 0-16,99 0 31,-50 25-15,-49-25-16,49 0 15,-49 0-15,25 0 16,24 0-1,1-25 1,24 0 0,-49 25-1,-1 0 1,26-25 0,-51 25-1,26 0 1,0 0-1,-1 0 1,1 0 0,-1 0 15,1 0-15,24 0-1,-24 0 1,24 0-1,-24 0 1,49 0 0,-74 0-1,74 0 1,-49-25 0,24 25-1,1 0 1,-1 0-1,-24 0 1,-1-24 0,1 24 15,0 0-15,-26 0-1,26 0 1,0 0-1,74 0 1,-75-25 0,-24 25-16,49 0 15,-49 0-15,0 0 16,25 0 0,-26 0-1,26 0 1,-25 0-1,49 0 1</inkml:trace>
  <inkml:trace contextRef="#ctx0" brushRef="#br0" timeOffset="-170603.73">6276 10790 0,'0'-25'15,"24"25"32,1 0-16,0 25-31,0-25 16,0 0-16,49 0 16,75 25-1,-25-25 1,25 0-1,-50 0 1,0 0 0,-74 0 15,0 0-15,-50 0 46</inkml:trace>
  <inkml:trace contextRef="#ctx0" brushRef="#br0" timeOffset="-168115.75">4068 11633 0,'0'-24'47,"0"-1"-15,-25 25-32,0 0 46,1 0-46,-1 25 16,25-1 0,0 1-1,0 0 17,25-25-17,-1 0 1,1 0-1,0-25 1,-25 0 0,0 1-1,-25-1 17,0 25-17,1 0 1,24 25-1,-25-25-15,25 24 16,0 1-16,0 0 31,25-25-15,-1 0 0,1 0-1,0-25 1,0 0-1,-50 1 1,0 24 0,0-25-1,1 25 1,-1 0 0,25 25-1,0-1 16,25-24-15,-1 0 0,1 0 15,-25-24-15,-25 24-1,25-25 1,-24 50-16</inkml:trace>
  <inkml:trace contextRef="#ctx0" brushRef="#br0" timeOffset="-164483.75">21357 10765 0,'0'0'0,"0"-25"32,-25 25-17,25-24 1,-25 24-16,25-25 16,-49 0-1,-1 0 1,-49 0-1,0 1 1,-50-1 0,0 0-1,0 0 17,25 0-17,99 25-15,-49-24 16,49 24-16,-25 0 15,1-25 1,-1 25 0,1 0-1,-1 0 1,25 0 0,0 0-1,25 25 32,0-1-31,0 1-16,25 25 15,-25 49 17,0-25-17,25 26 1,-25-76-1,25 175 1,0-125 0,-25 1-1,24-26 1,-24-24 0,0 0 30,25-25-14,0 0-1,0 25-15,0-25-16,-1 0 15,26 0 1,24 25-1,26-25 1,98 24 0,-24 1-1,-25 0 1,-1-25 0,-73 0-1,-1-25 1,-24 25-1,-50-25 1,25 1 0,-1 24-1,-24-50 17,25 0-17,-25 1 1,25-51-1,-50 1 1,0-50 0,1 50-1,-26 0 1,25 25 0,0 24-1,25 25 1,0 0-1</inkml:trace>
  <inkml:trace contextRef="#ctx0" brushRef="#br0" timeOffset="-162578.75">16470 9575 0,'0'0'0,"25"0"31,0 0 16,0 0-47,0 0 16,-1 0-16,26 0 16,74 0-1,99 0 1,100 0-1,-50 0 1,49-25 0,-74 25-1,25 0 1,-75 0 0,50 0-1,-74 0 1,24 25-1,-49-25 1,-99 0-16,49 0 16,-74 0-1,25 0-15,74 0 0,-100 0 16,76 0 0,24 0-1,0 24 1,-50-24-1,50 0 1,-50 25 0,26-25-1,-26 0 1,-24 0 0,-1 25-1,1-25 1,24 0-1,-24 25 1,0-25 0,-26 0-1,1 25 17,-25-1-17,25 1 1,0 0-1,0 25 1,-1-1 0,-24 26-1,25-1 1,-25-24 0,0 24-1,0 1 1,0-51-1,0 1 1,25 0 0,0-25 62,0 25-63,-1-25 1,1 0 0,0 0-16,25 0 15,49 25 1,-25-25 0,1 0-1,24 0 1,0 0-1,-49 24 1,-1-24 0,1 0-1,-25 0 17,24 25-17,-24-25 1,0 0-1,0 0 1,-25 25 0</inkml:trace>
  <inkml:trace contextRef="#ctx0" brushRef="#br0" timeOffset="-162032.75">21828 10096 0,'-25'-25'0,"50"50"0,-25-50 47,0 50-32,25-25 1,-25 24-1,25-24-15,49 50 16,-24-25 0,24 24-1,-49-24 17,-25 0-17,-25 0 1,-24 0-1,24-25-15,-25 49 16,50-24-16,-49 0 16,24 0-1,-50 74 1</inkml:trace>
  <inkml:trace contextRef="#ctx0" brushRef="#br0" timeOffset="-161566.75">21456 10790 0,'25'0'62,"0"0"-46,-1 0-16,1 0 0,0 0 16,25 0-1,49 0 1,25 25-1,-25-25 1,0 0 0,-49 0-16</inkml:trace>
  <inkml:trace contextRef="#ctx0" brushRef="#br0" timeOffset="-161200.75">21878 10592 0,'-25'0'0,"50"0"0,-25 0 63,25 24-48,-1 1 1,1 0 0,0-25-16,25 74 15,-26-49-15,26 25 16,-25 49 0,-50 0-1,-49-24 1,-1-1-1,1-24 1,24-25 0</inkml:trace>
  <inkml:trace contextRef="#ctx0" brushRef="#br0" timeOffset="-158517.75">23118 9723 0,'-25'0'0,"25"25"31,0 0-15,0 0-1,0 24 1,25 51 0,-25-1-1,0 0 1,25 0-1,-25-74-15,0 50 16,25-75-16,-25 74 16,24-24-1,-24-1 17,0-24-17,0 0 1,0 0-1,0-1 1,25 1 0,-25 0 46,25-25-62,0 0 16,0 0-1,-1 25 1,51-25 0,24 25-1,-25-25 1,26 24 15,-76-24-31,51 25 16,-50-25-16,24 0 15,51 0 1,-1 0 0,-50 0-1,26 0 1,-26 0 0,1 25-1,0-25 1,24 0-1,0 0 1,1 0 0,-1 0-1,-49 0 17,49 0-17,-24 0 1,0 0-1,-26 0 1,1 0-16,0 0 16,0 0-1,-25-25 17,0 0-17,0-24 1,0-1-1,-25-24 1,25-1 0,-25-49-1,25 100 1,-25-51 0,25 50-16,0 1 0,-24-51 15,-1-49 1,25 74-1,0 26 1,0-26 0,0 25-1,-25 0 1,0 25 15,0 0 0,1-24-31,-1 24 16,-99-25 0,-50 0-1,1 0 17,148 25-32,-174-25 15,175 25-15,-150-24 16,25-26-1,0 25 1,50 25 0,49-25-1,26 25-15,-26 0 16,25 0-16,0 0 16,1 25-16</inkml:trace>
  <inkml:trace contextRef="#ctx0" brushRef="#br0" timeOffset="-156400.75">22473 8781 0,'0'0'0,"-25"0"15,25 25 32,25-25-47,-25 24 16,0 1-1,50 74 1,-26 1 0,1-26-1,0-24 1,0-25 0,0-25-16,-1 24 15,1-48-15,50 24 16,74-75-1,148-24 1,50-50 0,26 0-1,-125 75 1,-224 49 0,200-49-16</inkml:trace>
  <inkml:trace contextRef="#ctx0" brushRef="#br0" timeOffset="-148694.75">3646 13047 0,'25'25'219,"-25"0"-219,0 0 16,0-1 15,25 1-15,-25 0 15,25 0-16,0 0 1,74 24 0,-25-49-1,-24 0 1,24 0 0,-24 0-1,24 0 1,-24 0-1,24 0 1,-24 0 15,49 0-15,-74 0-16,24 0 0,-24 0 16,0 0-16,49 0 31,1 0-16,-26 0 1,1 0 0,0 0-1,-25 0-15,24 0 16,-24-24-16,25 24 16,49 0-1,-50 0 1,1 0-1,0 0 1,-1 0 0,50 0-1,-49 0 1,24 0 15,26 0-15,-51 0-1,50 0 1,-24 0 0,-25 0-1,24 0 1,-24 0 0,24 0-1,-24 0 1,-1 0-1,1 0 1,-1 0 0,-24 0-1,0-25 1,0 25 0,0-25 15,-1 0-16,-24 0 1,25 0 0,-25 1-1,25-1 1,-25 0 0,0-25-1,0 26 1,0-1-1,0 0-15,-25 0 16,25 0 0,0-24-1</inkml:trace>
  <inkml:trace contextRef="#ctx0" brushRef="#br0" timeOffset="-145183.75">14982 13519 0,'0'-25'0,"0"50"62,0-1-46,0 1-16,25-25 16,-25 50-16,25-50 0,-25 49 15,24-49-15,1 100 16,0-26-1,0-24 1,0-26 0,24-24-1,-24-24 1,25-26 0,-26 50-16,76-74 31,-75 49-31,49-50 15,75-24 1,0 0 0,-50 25-1,-74 74 1,-25 24 78,-25 1-79</inkml:trace>
  <inkml:trace contextRef="#ctx0" brushRef="#br0" timeOffset="-143469.75">16570 13866 0,'0'0'16,"0"25"46,0-1-46,0 1-1,24 0-15,-24 0 0,0 24 16,0 26 0,-24 49-1,24-25 1,0 0 0,0-49 15,0-25-31,0 0 15,0-1 1,24-24 31,1 0 15,0 0-62,0 0 16,0 0-16,24 0 0,75-24 16,-74 24-16,-25 0 15,24 0-15,1-25 32,-25 25-1,49 0-16,224 25 1,-125-25 0,-73 0-1,-26-25 1,0 25 0,-24 0-1,-25 0 1,0 0-1,-1 0 1,1 0 0,-25-25-1,25 0 1,-25-24 0,25-1 15,0-25-16,-25 26 1,0-1 0,0-24-1,-25 24 1,25 1 0,-25 24-1,0 25 79,0 0-63,-223 25 0,199-25-31,-100 0 16,-124 0 0,25 0-1,50 0 1,-1 0 0,100 0-1,49 0 1,50 24-1</inkml:trace>
  <inkml:trace contextRef="#ctx0" brushRef="#br0" timeOffset="-138369.75">15801 15528 0,'0'-25'0,"0"50"0,-25-50 16,25 0-16,-25 0 16,-49-24-1,-50-1 1,24 50 15,76 0-31,-125 0 0,99 0 16,-99 50-1,0 49 1,75 0 0,0 75-1,74-1 1,0-123-16,49 124 16,-24-150-16,74 100 15,50-49 1,-99-75-16,247 0 15,-222 0-15,98-50 16,51-99 0,-150 1-1,-99-51 1,-74 26 0,74 148-16,-148-74 15,24 99 1</inkml:trace>
  <inkml:trace contextRef="#ctx0" brushRef="#br0" timeOffset="-137686.75">15677 16619 0,'0'-25'0,"0"50"0,0-74 16,-25 49-16,25-25 15,0 0-15,-25 0 0,25 0 16,-74-49-1,-26 24 1,-24 50 0,50 25-1,-50 74 1,0 50 0,74 25-1,50-1 16,25-49-15,-25-74-16,50 24 16,-26-49-16,200 74 15,24-99 1,-75-99 0,-24-74-1,-124 24 1,-50 99-16,-49-99 15,49 125-15,-25-1 0,-49-74 16,-50 49 0,125 50-16,-125 25 0</inkml:trace>
  <inkml:trace contextRef="#ctx0" brushRef="#br0" timeOffset="-137119.75">15553 17611 0,'0'0'0,"0"-24"0,0-1 0,-25-25 16,0 0-1,-49-24 16,-1 74-15,50 0-16,-74 25 16,74 0-16,0-25 0,-49 74 15,-25 75 1,49 25 0,25-150-16,50 76 15,-25-51-15,75 75 16,123-25-1,-148-74-15,198-25 16,-199-25-16,175-74 16,-76-50-1,-148 25 1,-148-49 15,24 98-31,-25 26 16</inkml:trace>
  <inkml:trace contextRef="#ctx0" brushRef="#br0" timeOffset="-135503.75">7913 12824 0,'0'-25'16,"-25"25"15,25-25-15,0 50 15,-25-25 16,25 25-47,-25-25 15,25 25 1,25-25 31,0 0-47,0-25 31,-1 0-31,-24 0 16,0 1 15,-24 24-15,-1 0-1,25 24 1,-25-24 0</inkml:trace>
  <inkml:trace contextRef="#ctx0" brushRef="#br0" timeOffset="-134770.75">8582 12774 0,'-24'0'31,"24"25"1,-25-25-32,25 25 15,0 0 1,0 0 0,49-25-1,-24 0 1,25-50 15,-50 25-15,-25 25-1,0 0 1,0 0 0</inkml:trace>
  <inkml:trace contextRef="#ctx0" brushRef="#br0" timeOffset="-131236.75">18504 16520 0,'-25'0'16,"25"-25"0,-24 25-1,24-25 1,-50 1 0,0-1-1,1 0 1,-1 0-1,1 0 1,-1 25 0,25 0-16,-49 0 15,49 0-15,-25 0 16,-49-25 15,50 25-31,-1 0 16,0 0 15,26 0-15,-1 0-1,0 0 1,0 0-16,0 0 16,25 25-1,0 25 1,-24 24-1,48-24 1,-24 49 0,0-49-1,25 49 1,-25-25 0,25 1-1,-25-26 1,0-24 15,0 0-15,0 0-1,0 0 1,0-1 0,0 1 15,25-25-31,-25 25 15,0 0 1,25-25 0,24 0-1,1 0 1,24-25 15,25 25-31,1 0 16,-1-25 15,-50 50-15,-24-25-16,50 0 15,-51-25-15,1 25 16,0 0-16,0-25 16,0 25-16,-1-24 0,1-1 15,-25 0 1,25 25 15,-25-25 16,25 0-47,0 1 16,-25-26-1,0-74 1,0 25 15,-25 0-15,0 24-1,25 50 1,0 1 0,-25 24-1</inkml:trace>
  <inkml:trace contextRef="#ctx0" brushRef="#br0" timeOffset="-129004.73">7119 11956 0,'0'-25'16,"-25"25"15,0 0 1,25 25-17,-24 0 1,24-1-16,-25 1 15,25 0-15,-25 25 16,0-26-16,0 51 16,1 74-1,-1-50 1,25 25 0,0 0-1,25-25 1,-25-74-16,24 49 15,1-49 1,0 50 0,49 24-1,26 0 1,-26-24 0,25-26-1,149 75 1</inkml:trace>
  <inkml:trace contextRef="#ctx0" brushRef="#br0" timeOffset="-128451.74">9128 11559 0,'25'0'0,"-50"0"0,75 0 31,-50 25-15,49 0-1,51 49 1,-26 25 0,-49-74-16,99 149 15,-99-125-15,49 199 16,-49 75-1,-75-50 1,-173 148 0</inkml:trace>
  <inkml:trace contextRef="#ctx0" brushRef="#br0" timeOffset="-127604.73">3324 11956 0,'0'0'16,"0"25"0,-25-25-1,25 49 1,-50 50-1,1 50 1,24 99 0,0 0-1,50-74 1,0-124-16,49 123 31,-49-148-31,74 99 0,-49-99 16,123 124-16,175 0 15</inkml:trace>
  <inkml:trace contextRef="#ctx0" brushRef="#br0" timeOffset="-126921.73">6251 11708 0,'0'0'0,"0"25"47,25-25-47,-25 24 16,74 51-1,50-1 1,50 75 0,-50 50-1,-25 24 1,-25 74-1,-98-73 1,24-175-16,-50 125 16,25-124-16,0-26 15,0 51-15,-99 49 0</inkml:trace>
  <inkml:trace contextRef="#ctx0" brushRef="#br0" timeOffset="-124837.74">7020 13519 0,'0'0'0,"0"-25"16,-25 25 15,25 25-15,-25-25 15,25 24-15,-25-24-16,25 50 15,-24 0 1,24 24-1,24-49 1,1 0 0,25-50-1,-1-25 1,-24 1 0,-25-26-1,-25 26 1,-24 24-1,-1 25 17,1 49-17,24-24 1,25 0-16,0 25 16,0-26-16,25 1 15,-1 0 1,1-25-1,25-25 1,-25-24 0,-1-1-1,-48 0 1,-26 1 0,25 49-1,-24 49 1,-1 26 15,50-50-15,25 49-1,0-49 1,49-25 0,0-25-1,-49-25 1,0 50-16,-25-49 15,0 24-15,-25 0 16,-24-24 0,-1 49-1,50 24-15,-50 1 16,50 0 0,-24 0-16,24 24 15,0 1 1,49-25-1,1-50 17,-1 0-17,-24-24 1,-25 24-16,0-25 16,0 25-16,-25 1 15,-24-26 1,-1 50-1,50 25-15,-49 24 16,49-24-16,-25 25 16,25 24-1,0-49-15,25 25 16,-1-26 0,1-24-16,50-24 15,-51-1 1,26-25 15,-50-24-15,-50 24-1,1 25 1,-1 75 0,1 0-1,49-1 1,24 1-1,1-25 1,0-25 0,25-25-1,-26-25 1,-24 1 0,0-1-1,-49 25 1,24 25-1,-25 50 17,26-1-17,24 26 1,24-50 0,1-1-1,50-48 1,-26-1-1,-24-25 1,-25 1 0,-25 24-1,0 25-15,-49 0 16,74 25-16,-25-1 16,0 1-1,25 25 1,25-50 15,50 0-31</inkml:trace>
  <inkml:trace contextRef="#ctx0" brushRef="#br0" timeOffset="-118438.73">19769 15007 0,'0'0'0,"-24"0"16,24-25 0,0 50 46,-25-25-62,50 25 16,-25-1-16,0 1 0,0 50 15,0-51 1,0 76 0,24 24-1,-24 49 1,0-98 0,25 49-1,-25-50 1,0-49-1,25 0 1,-25 0 0,25-25 15,-25 24-15,25-24-1,-25 25 1,24-25-16,26 25 15,0-25 17,24 0-17,0 0 1,26 0 0,24-25-1,-50 0 1,25 25-1,25-24 1,-24 48 0,48-24-1,-48 0 1,-76 0-16,76 0 31,-76 0-31,51-24 0,74 24 16,-50-25-1,0 0 1,25 25 15,-49 0-15,-26 25 0,50-25-1,-24 25 1,-1-25-1,-24 0 1,-25 0 0,-1 0-1,1 0 1,-25-25 0,0-25-1,0-24 1,0 24 15,0-24-15,0-50-1,-25 0 1,1 24 0,24 26-1,-25 0 1,25 49-1,-25 0 1,25 50 0,-25-25-1,-24 0 1,-26 25 0,-24-25-1,-50 0 1,-124-25-1,124 25 1,-148-25 15,-1 0-15,100 25 0,-75-25-1,50 25 1,74 0-1,124-24-15,-49 24 16,49 0-16,0 0 16,75 24-1</inkml:trace>
  <inkml:trace contextRef="#ctx0" brushRef="#br0" timeOffset="-117772.73">22126 14064 0,'0'0'0,"0"-25"15,0 50 1,-25-25 0,25 25-1,0 0 1,25 0 0,-25 74-1,49 25 1,-24-50-1,25 26 1,-25-51 0,-25-24-1,24-25 1,1 0 0,25-25-1,49-49 1,50-1 15,74-24-15,124-50-1,-49 0 1,-50 50 0,-74 50-16</inkml:trace>
  <inkml:trace contextRef="#ctx0" brushRef="#br0" timeOffset="-107690.73">6003 13717 0,'-25'0'16,"25"25"15,0 0-15,25-1-16,-25 1 0,0 0 15,25 99 1,24 50-1,-24 49 1,0-49 0,24 49-1,-24-50 1,-25-123-16,50 99 16,-50-100-16,25 75 15,-1 1 1,26 23-1,-25-73 17,24 24-32,1-25 31,24-49-15,1 25-1,49-50 1,50-25-1,-26 0 1,-24 0 0,-99 1-16,124-1 15,-99 25-15,123-25 16,50 25 0,50-25-1,-99 25 1,0-25-1,-150 25-15,175-24 16,-150 24 0,125 0-16,0 0 31,24 0-15,-24 24-1,-25-24 1,-1 0-1,1 25 1,-74-25 0,98 25-1,-98-25 1,-50 0-16,74 0 16,25 0-1,25 25 1,-1 0-1,26-1 1,49 1 0,-123-25-1,-51 25 1,75-25 0,-74 25-16,123 0 15,-73-1 1,123 1-1,-50 25 1,-24-50 0,25 25-1</inkml:trace>
  <inkml:trace contextRef="#ctx0" brushRef="#br0" timeOffset="-107139.73">11485 15304 0,'0'0'0,"0"-24"15,-25 24-15,25-25 16,-25 25 0,25 25-1,25-1 1,-25 1-16,49 50 16,-24-50-16,50 74 15,123 50 1,-24-25-1,74 49 1,-124-74 0,-25-24-1,-74-1 17,-50 1-17,0-51-15,-49 26 16,49-25-16,-25 25 15,-74 49 1,0-25 0,-25 25-1,50 1 1,0-1 0,0-50-16</inkml:trace>
  <inkml:trace contextRef="#ctx0" brushRef="#br0" timeOffset="-104035.74">12998 17562 0,'-25'0'32,"0"0"77,0 0-62,0 0 0,25 25-16,-24-25-15,-1 0 46,0 0-46,0 0 15,25 24-15</inkml:trace>
  <inkml:trace contextRef="#ctx0" brushRef="#br0" timeOffset="-101641.73">13221 17661 0,'-25'0'32,"0"0"-17,0 0-15,1 0 16,-26 0 0,-49 25-1,-25 0 1,-50-1-1,-99-24 1,-49 25 0,-25 0-1,-1 0 1,274-25-16,-149 0 16,148 25-16,-222-25 15,-150 0 1,149 0-1,1 0 1,247 0-16,-272-25 16,247 25-1,-49 0-15,-223-25 32,-25 25-17,124 0 1,-50-25-1,-24 25 1,74 25 0,-99-25-1,123 0 1,-123 25 0,149-25-1,-1 0 1,1 0-1,-75 0 1,0 0 0,223 0-16,-98 0 15,98 0 1,-74-25 0,-75-25-1,125 26 1,-50-26-1,25-24 1,74-1 0,-25-24-1,1-50 1,24 0 0,-25 25-1,1-49 1,24 24-1,-25 25 1,-24-124 0,49 99-1,0 0 17,-24-49-17,-1 49 1,25 0-1,1 25 1,24 0 0,-50 0-1,50 99-15,-25-99 16,25 99-16,-25-99 16,25 25-1,-25 74-15,25-74 16,0 74-16,-24-24 15,24-51 1,0 26 0,0-1-1,0 26 17,0 24-32,0 0 15,0 0-15,0 1 16,0-1-1,0 0 17,0 0-1,-25 25-15,25-25-1</inkml:trace>
  <inkml:trace contextRef="#ctx0" brushRef="#br0" timeOffset="-101157.73">3746 13717 0,'0'0'0,"0"-25"16,-25 50-1,0-25 1,0 0 0,25 25-1,-74 49 1,-1 25-1,-24 50 1,25-25 0,49-74-16,-50 49 15,75-74-15,-24 25 16,24-26 0</inkml:trace>
  <inkml:trace contextRef="#ctx0" brushRef="#br0" timeOffset="-100874.73">3721 13593 0,'0'0'0,"0"-25"16,0 50-1,0 0 16,0 0-15,0 24 0,49 100-1,-24-99-15,0 74 16,0-100-16,24 76 16,51 73-1,24 1-15</inkml:trace>
  <inkml:trace contextRef="#ctx0" brushRef="#br0" timeOffset="174101.26">11286 12080 0</inkml:trace>
  <inkml:trace contextRef="#ctx0" brushRef="#br0" timeOffset="-30980.47">9550 10864 0</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38:18.03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11757 2902 0,'0'0'0,"-24"0"78,24 25-62,24-25 30,1 0-30,0 0-16,0 0 16,74 0-1,-74 0-15,49 0 16,-24 0-16,24 0 16,-24 0-16,74 0 15,25-25 1,24 0-1,-73 25 1,-26 0 0,-74-24-16,74 24 31,-49 0-31,50 0 0,24 0 16,25-25 15,-50 0-16,26 25 1,-51 0 0,1 0-1,49-25 1,-25 25 0,-24 0-1,-25 0-15,24 0 16,-24 0-16,0 0 15,25 0 1,-1 0 0,50 0-1,-24 0 1,-1 0 0,1 25 15,-1-25-16,25 0 1,-49 0 0,24 0-1,1 0 1,-26 0 0,51 0-1,-26 0 1,0 0-1,1 0 1,-26 0 0,26 0-1,24 25 1,0-25 0,1 0 15,-1 0-16,-25 25 1,1-25 0,-1 0-1,0 24 1,1-24 0,-50 0-16,24 0 15,-24 0-15,25 0 16,49 0-1,-25 0 1,50 25 0,-24-25-1,-76 0-15,76 0 16,-76 0-16,76 0 16,-1 0 15,0 0-16,0 0 1,0 0 0,-74 0-16,74 0 15,-74-25-15,99 25 16,0 0 0,0 0-1,25 0 1,-25 0-1,25 0 1,-50 25 0,0-25-1,25 0 1,-24 0 0,49 0 15,-50 0-16,-50 0-15,51 0 16,-76 0-16,51 25 16,49-25-1,-50 0 1,-49 0-16,25 25 16,-26-25-16,51 0 15,-1 25 1,25-25-1,26 24 1,-26-24 0,0 25-1,0 0 1,25 0 0</inkml:trace>
  <inkml:trace contextRef="#ctx0" brushRef="#br0" timeOffset="3718.99">4291 2555 0,'0'0'0,"0"25"31,0-1 47,0 1-78,0 0 16,0 0-16,0 0 15,-25 49-15,25 1 16,25 49 0,-25-50 15,25 25-16,0-24 1,-25-1 0,25 0-1,-25-49 1,24 0 0,-24 0-16,0 0 15,0-1 16,25-24-31,-25 25 16,25 0 0,0 0-1,0 0 1,24 24 0,1-49 15,-25 25-16,24 0 1,26 25 0,-26-50-1,26 0 1,-50 0-16,49 0 16,-49 0-16,49 0 15,1 0 1,24-25-1,0 0 1,50 25 0,-25-25-1,-25 25 1,50 0 0,-99-25-16,74 25 31,-100 0-31,100-25 15,0 25 1,-24 0 0,48 0-1,1-24 1,-25 24 0,25 0-1,-50-25 1,1 25-1,24 0 1,0 25 0,0-25-1,-100 0-15,76 0 16,-76 0 0,76 24-16,-1-24 31,25 0-16,25 0 1,0 0 0,-50 25-1,0-25 1,-74 25-16,74-25 16,-74 0-16,49 25 15,50 0 1,0-25-1,-24 0 1,24 0 0,-25 0-1,0 0 1,0 0 0,25 0 15,0 0-16,0 0 1,-25 0 0,1 0-1,-1 25 1,-74-25-16,24 0 16,-24 0-16,25-25 15,-1 25 1,-24-25-1,25-25 1,-50 1 0,0-26-1,0-24 1,0 25 0,-25-1 15,25-24-16,-25-25 1,0 50 0,1-26-1,-1 51 1,25 24 0,-25 0-1,0 25 1,0 0-1,-24 25 1,-26-25 0,51 0-16,-51 25 15,50-25 1,-124 0-16,100 0 16,-100 25-16,99-25 15,-123 0 1,-1 0-1,-148 0 1,148-25 0,-24 25-1,-50 0 1,24-25 0,51 25-1,-51-25 1,76 25-1,-1 0 1,-74 25 0,74-25-1,-50 25 1,50 0 0,-24-25 15,-1 0-16,50 0 1,99 0-16,-99 0 16,100 0-16,-125-25 15,25 25 1,-25-25 0,-50 25-1,51 0 1,-1 0-1,0 0 1,50 25 0,-25 0-16</inkml:trace>
  <inkml:trace contextRef="#ctx0" brushRef="#br0" timeOffset="52142.99">10393 6896 0,'0'-25'16,"0"0"46,0 50 32,0 0-94,0 0 16,0-1-16,0 125 15,25 50 1,-25-51 0,0-24-1,0-24 1,0-26-1,0 0 1,0-49 0,0 0-1,0 0 1,0 0 15,0-1-31</inkml:trace>
  <inkml:trace contextRef="#ctx0" brushRef="#br0" timeOffset="54126.99">10120 6871 0,'0'0'0,"25"0"63,0 0-48,0 0-15,0 25 16,-1-25-16,26 0 0,99 25 31,-25-1-15,25-48-1,-100 24-15,100 0 16,-99 0-16,74-25 16,-100 25-16,125 0 15,-124-25-15,74 25 16,50 0 0,-25 0-1,25 0 1,25-25-1,-26 25 1,-23 0 0,23 0-1,1 0 1,-25 0 15,-25 0-15,-24 0-1,-1 25 1,50-25 0,-99 0-16,74 0 15,-74 0-15,50 0 16,-51 0-16,51 0 16,-50 0-16,24 0 15,75 0 1,-25 0-1,-24 0 1,-26 0 0,-24 0-16,0-25 15,0 25-15,-25 25 78,0 0-31,25 0-31,-25-1 0,0 26-16,0-25 15,0 0-15,24 74 16,1 25-1,-25-99-15,25 74 16,-25-74-16,25 49 16,0 25-1,-1-24 1,-24-51 0,0 26-1,0-25-15,25 0 16,-25-1-1,0 1 1,0 0 0,0 0-1,0 0 17,0-1-1,-25-24-31,25 25 31,-24-25 0,-1 0-15,0 0-16,-49 25 31,-1-25-15,-49 25-1,0-25 1,99 0-16,-99 0 16,100 25-16,-76-25 15,76 0-15,-101 0 16,76 0-16,-75 0 16,25 0-1,-25 0 1,99 0-16,-99 0 15,99 0-15,-49 0 16,49 0-16,-99 0 16,99 0-1,-74 0-15,-1 0 16,-24 0 15,0 0-15,0 0-1,50 25 1,-50-25 0,50 0-1,49 0-15,-74 0 16,74 0-16,-50 0 16,51 0-16,-76 0 15,75 0-15,-49 0 16,0 0-1,-75 0 1,124 24-16,-49-24 16,49 0-16,-25 0 15,-49 25 1,-50 25 0</inkml:trace>
  <inkml:trace contextRef="#ctx0" brushRef="#br0" timeOffset="56874.99">15156 7020 0,'0'0'0,"0"-25"15,-25 25-15,25-25 32,0 0-17,25 1 1,-1 24-1,1-25 1,50 0 0,-1 25-1,1 50 1,-1 24 15,-49 0-15,-50 26-1,0-26 1,0-49-16,-24 74 16,24-74-16,0 0 15,50-25 32,0 0-31,0 0-1,-1-25 17,1 25-32,0 0 15,25 0-15,49-25 16,50-25 0</inkml:trace>
  <inkml:trace contextRef="#ctx0" brushRef="#br0" timeOffset="58158.99">16520 7069 0,'0'25'0,"0"-50"15,0 50 1,-25-25-1,0 0 1,-24 0 0,-26 0-1,-24-25 1,0 25 0,0-74-1,49 0 1,25-1-1,25 1 1,25 24 0,25 0-1,-1 26 1,26 24 0,-1 74 15,-49-74-31,24 99 15,-49-74-15,25 74 16,-25 25 0,-25-24-1,1 24 1,24-100 0,24 1-1,26-74 1,25-1-1,-51 25-15,51-49 16,-50 49 0,-1 25-16,-24-25 15,0 50 1,25-25 0,-25 74 15,50-24-16,-1-25 1,26-50 0,-1-25-1,-49 1 1,-25 24 0,0 0-1,0 50 1,0 0-1,25 24 1,24 1 0,51-25-1,-26-50 1,0-74 0,-49-25 15,-25-50-16,0 75 1,-49-25 0,24 74-1,25 25 1,0 75 0,0 24-1,-25 50 1,25 75-1,0-1 1,50 75 0,-26-50-1,26 1 1,-25-51 15,0-73-15,-1 24-16</inkml:trace>
  <inkml:trace contextRef="#ctx0" brushRef="#br0" timeOffset="58557.99">17165 7119 0,'0'0'0,"0"-25"16,0 0-1,0 1 1,25 24-16,-25-25 0,24 0 16,1 25-1,25 0 1,24 0-1,-24 50 1,-1 49 0,-24-50-1,-25 26 1,-49-26 0,-51-24-1,26-25 1,0-25-1,49-99 1</inkml:trace>
  <inkml:trace contextRef="#ctx0" brushRef="#br0" timeOffset="58974.99">17636 7045 0,'0'0'0,"0"-25"0,0 50 47,0-1-16,25 1-16,-25 0 1,0 0-16,25 24 16,0 1-1,24-50 1,26-50 0,-26-24 15,-49 0-16,0 49-15,0-25 16,-25 25-16,25 1 16,-24 48-1,24 26-15</inkml:trace>
  <inkml:trace contextRef="#ctx0" brushRef="#br0" timeOffset="59374.99">17983 6499 0,'0'0'0,"0"-25"15,25 25 1,-25 25 15,0 0-15,25 24-1,0 50 1,0 1 0,-25 24-1,0 0 1,0-50 0,-25 25-1,25 1 1,25-26-1,-1-49 1,1 0 0,25-1-1,-25-24-15,49-24 16,-49 24 0,124-124-16</inkml:trace>
  <inkml:trace contextRef="#ctx0" brushRef="#br0" timeOffset="59590.99">18107 7020 0,'0'0'0,"0"-25"16,25 25 15,-25-25-31,75 0 16,49-24-1</inkml:trace>
  <inkml:trace contextRef="#ctx0" brushRef="#br0" timeOffset="60274.99">18628 6970 0,'0'0'15,"25"0"-15,-25-25 0,-25 25 32,25-24-17,-24 48 1,-51 1 0,50 0-1,0 25 1,1-1-1,73-24 1,1-25 0,24 25-1,1-25 1,-26 25 0,1-1 15,-25 26-16,-25 24 1,-50-24 0,1 24-1,-26-49 1,-24-25 0,49-25-1,1-49-15</inkml:trace>
  <inkml:trace contextRef="#ctx0" brushRef="#br0" timeOffset="60657.99">19273 7119 0,'25'0'16,"-25"-25"-1,25 25 1,0 0 0,49 0-16,25 0 15,50-25 1,-124 25-16,99 0 31,-74 0-31,49 0 16,0 0-16</inkml:trace>
  <inkml:trace contextRef="#ctx0" brushRef="#br0" timeOffset="60925.99">19348 7317 0,'24'0'47,"1"0"-47,0 0 16,0 0-16,0 0 0,74 0 16,99 0 15,-49 0-16,50-24-15</inkml:trace>
  <inkml:trace contextRef="#ctx0" brushRef="#br0" timeOffset="61341.99">19918 6846 0,'0'0'0,"0"-25"0,-25 25 16,50 0 31,0 0-32,-25 25 1,25-25-16,99 75 15,-99-51-15,49 26 16,50 49 0,-74-49-1,-26-25-15,-24 24 16,0-24-16,-24 25 16,-51 24-1,50-74-15,-24 50 16,24-26-16,-25 1 15,1 25 1,-1-25 0,-24 24-16</inkml:trace>
  <inkml:trace contextRef="#ctx0" brushRef="#br0" timeOffset="62625.98">20985 6821 0,'0'0'0,"-25"0"0,0 0 31,25-25-31,-25 1 16,25-1 0,0 0-1,25 0 1,50 0 0,-1 1 15,0 73-16,-49-24 1,-25 99 0,-49 50-1,-26-25 1,50-75 0,1-49-16,24 0 15,0-1 1,0-48-16,49 24 15,1-25 1,74-25 0,-50 1-1,1 49 1,-1 24-16</inkml:trace>
  <inkml:trace contextRef="#ctx0" brushRef="#br0" timeOffset="63107.99">22126 6499 0,'0'0'0,"0"-25"0,-25 25 16,25-25-16,-25 0 16,0 25-16,1-24 15,-1 24 1,0 0-16,-25 24 16,-74 100 15,50 0-16,49-74-15,0 74 16,25-99-16,25 173 16,74-98-1,100-26 1,-26-99 0,1-99-1,-100-25 1,-123-74-1,-50 49 1,-25 75 0,74 99-1,25 199 1</inkml:trace>
  <inkml:trace contextRef="#ctx0" brushRef="#br0" timeOffset="63925.98">22498 6871 0,'0'0'0,"0"-25"0,0 0 16,-25 25-16,25-25 16,0 50 30,0 0-46,0 50 16,25-1 0,24 0-1,26-74 1,-26-49 0,1-26 15,-25-24-16,-50 25 1,0 49 0,0 25-1,25 25 1,0-1 0,25 51-1,25 24 1,49-24-1,-24-26 1,24-49 0,-25-49-1,-49 24-15,25-74 16,-26 74-16,1-75 31,0-172-15,-25 123-1,0 25 1,-25 74 0,0 50-1,25 25 17,-24 0-17,24 0 1,0-1-1,0 26 1,0 24 0,-25 26-1,50 48 1,-25-24 0,24 25 15,1 0-16,0-74-15</inkml:trace>
  <inkml:trace contextRef="#ctx0" brushRef="#br0" timeOffset="64145.99">22969 6747 0,'25'-25'16,"0"25"15,0 0-31,-1 0 16,1 0-16,25 0 15,-25 0-15,99-25 16,-75 25-16,150-49 0</inkml:trace>
  <inkml:trace contextRef="#ctx0" brushRef="#br0" timeOffset="64457.99">23614 6176 0,'0'0'0,"0"-24"16,-25 24-16,25-25 16,-25 25-1,25 25 1,-24 24-1,24-24-15,-25 74 16,25-74-16,-25 74 16,25 174-1,25-124 1,0 74 0,-1-49 15,1 74-16,-25-25 1,0-149 0,0 26-16,-25-26 15</inkml:trace>
  <inkml:trace contextRef="#ctx0" brushRef="#br0" timeOffset="64841.99">23564 6871 0,'0'0'0,"0"-25"0,0 0 16,0 0-1,25 1 1,0-26-1,25 0 1,24 50 0,25 25-1,1 50 1,-76-1 0,-73 25-1,-26-24 1,-49-1-1,50-74 1,49 0 0,25-99-1</inkml:trace>
  <inkml:trace contextRef="#ctx0" brushRef="#br0" timeOffset="65240.99">24036 6772 0,'0'0'0,"-25"0"47,25 24-16,0 1-15,0 0 15,0 0-31,25 49 16,0-49 15,-1 0-15,51-99-1,-1-26 1,-74 75-16,0-99 16,0 100-1,0-1-15,-25 0 16</inkml:trace>
  <inkml:trace contextRef="#ctx0" brushRef="#br0" timeOffset="65673.98">24358 6028 0,'0'-25'0,"0"50"0,0-75 16,25 50 15,-25 25 0,0 0-15,25 74 0,0 0-1,-1 25 1,-24 0 0,0 0-1,-24-25 1,-26 0-1,50-24 1,-25-25 0,25-1-1,25 1 1,25-25 15,-26-1-31,51 1 16,-50-25-16,49 0 15,75-99-15</inkml:trace>
  <inkml:trace contextRef="#ctx0" brushRef="#br0" timeOffset="65873.98">24433 6524 0,'24'0'47,"1"0"-31,0 0-16,0-25 0,124 25 16</inkml:trace>
  <inkml:trace contextRef="#ctx0" brushRef="#br0" timeOffset="71673.98">14982 13022 0,'0'-24'0,"0"48"0,0-73 16,0 24 15,25 0-16,49 0 1,-24 25 0,-25 25-16,49 0 15,-49 0-15,24 24 16,-49 51 0,-24-1-1,-51 25 1,75-99-16,-49 24 15,49-24-15,-25 0 16,50-25 15,-1-25-15,26 0 0,49-24 15,-74 49-31,50-50 15,-51 50-15,150-49 16</inkml:trace>
  <inkml:trace contextRef="#ctx0" brushRef="#br0" timeOffset="72126.98">15652 12576 0,'0'-25'15,"0"50"1,-25-25-1,25 25 1,-25 0 0,25 24-1,-25 50 1,25 1 0,25-100-16,0 24 15,0-24-15,24-24 16,26-51-1,-1-49 1,-99-25 0,-24 100-1,-50 24 1,-75 99 0</inkml:trace>
  <inkml:trace contextRef="#ctx0" brushRef="#br0" timeOffset="72789.98">13568 13122 0,'-25'-25'0,"1"25"32,24-25-32,0 0 15,0 0 1,0-24-1,74-26 1,0 51 0,1 24-1,-26 74 1,-73 100 15,-1-50-31,0-75 16,-25 125-1,26-149-15,24 24 16,0 1 0,0-75-1,24 25 1,51-74 0,-26 24-16,26 1 15,-75 24-15,49-25 16,-24 25-16,0 1 15</inkml:trace>
  <inkml:trace contextRef="#ctx0" brushRef="#br0" timeOffset="73055.98">13891 12477 0,'-25'0'47,"25"25"-47,25-25 0,-25 24 16,0 51-1,24-1 1,26 25-1,24 125 1</inkml:trace>
  <inkml:trace contextRef="#ctx0" brushRef="#br0" timeOffset="80705.98">16867 12824 0,'0'-25'16,"0"0"-1,25 25 17,-25 25-17,0 0 1,25 0 0,-25 0-16,0 24 15,49 75 1,-24 0 15,0-49-15,0-50-1,-25-1 1,25-24 15,-25-24 16,24 24-31,1-25-16,0 0 15,25 0 1,49-49 0,-25 49-1,-24 0 1,-25 0-1,-1 25 17,-48 0-32</inkml:trace>
  <inkml:trace contextRef="#ctx0" brushRef="#br0" timeOffset="81938.98">17587 12725 0,'49'-99'0,"-49"74"32,0 0-17,-25 0 16,1 25-31,-1 0 16,-25 25 0,0 49-1,1 1 1,49-26 15,0-24-31,0 0 16,25 0-16,-1-25 15,1 25-15,50-25 32,-1 0-17,-24 0 1,-1 0 0,1 24-1,-25-24 1,-25 25-1,25-25 1,-25 25 0,-25 0-1,0 24 1,0-24 0,0-25-16,-24 50 15,24-50 1,0 0-16,-24 0 31,-26-99-31</inkml:trace>
  <inkml:trace contextRef="#ctx0" brushRef="#br0" timeOffset="82326.98">17983 12402 0,'0'0'0,"-24"0"15,24 25 1,0 0 0,0 0-1,0 0 1,0 49 0,24 25-1,1-74-15,0 49 16,-25-49-16,25 0 15,0 49 1,-1-74 0</inkml:trace>
  <inkml:trace contextRef="#ctx0" brushRef="#br0" timeOffset="82887.98">17959 12526 0,'0'-24'16,"0"-1"0,0 0-1,24 0 1,-24 0-16,25 1 15,50-51 1,-1 26 0,-24 73-1,-50 26 1,0 49 0,-50 50-1,25-75 1,0-24-1,25-25 17,25-50-17,0 0 1,0 0 0,0 25-16,24-24 15,-24 48-15,0-24 16,24 50-1,-24 0 1,-50 24 0,-24 25-1,-26-24 1,26-51 0,-50-24-1</inkml:trace>
  <inkml:trace contextRef="#ctx0" brushRef="#br0" timeOffset="87023.98">19000 12774 0,'0'0'0,"0"-24"0,25 24 94,-25 24-78,0 1-16,0 25 15,25-1-15,0 125 16,-25-50 15,-25-49-15,25-51-1,-25-48 1,25-1 0,0-75-1,-25 1 1,25-50-1,0 50 1,50-25 0,-25 50-1,0 49 1,24 25 15,1 74-31,-1 1 16,-24-1-1,0 25 17,-25-74-32,25 74 15,-25-74-15,25 50 16,-25-51-16,0 1 16,0 0-16,-25-25 15,0 0 16,25-25-31,0-24 16,-25-26 0,25-74-1,0 100-15,0-100 16,0 124-16,0 0 16,25-24-16,0-50 15,0 74-15,24-25 16,-24 50-1,0 25 1,24 49 0,-49-24-16,50 74 15,-50-99-15,25 99 16,-25-99-16,25 99 16,-25-100-16,25 51 15,-25-1-15</inkml:trace>
  <inkml:trace contextRef="#ctx0" brushRef="#br0" timeOffset="87604.98">19943 12526 0,'-25'-24'0,"50"48"0,-50-73 15,0 49 17,25-25-32,0 50 15,-24 0 1,-26 24-1,25 26 1,25-26 0,0-24-16,0 25 15,25-26 1,-25 1-16,50-25 16,-26 25-1,76-50 1,-76 25 15,26 0-15,0 25-1,-26 0 1,-24 24 0,0 1-1,-24 0 1,-26 24-1,50-49-15,-50 0 16,50-1-16,-49-24 16,-26 0-1,-24-74 1</inkml:trace>
  <inkml:trace contextRef="#ctx0" brushRef="#br0" timeOffset="87953.98">20265 12402 0,'0'0'0,"0"25"63,0 0-48,25 0-15,-25 0 16,0-1-16,25 76 16,-25-76-16,25 100 15,0-99 1,-25 50-16,24-1 31,-24-49-15</inkml:trace>
  <inkml:trace contextRef="#ctx0" brushRef="#br0" timeOffset="88404.98">20290 12378 0,'0'0'0,"0"-25"0,0 0 16,0 0 15,0 0-15,25 25 0,0 0-16,24-24 15,75 48 1,-49 1-1,-26 50 17,-73 24-17,-26-25 1,25-24 0,50-50 15,0 0-16,0 0 1,24 25 0,1-1-1,-50 1-15,0 25 16,0-25-16,-25 74 16,-49-25-1,-150 1 1</inkml:trace>
  <inkml:trace contextRef="#ctx0" brushRef="#br0" timeOffset="90086.98">17338 15304 0,'25'0'0,"-50"0"16,50 0 15,0 0 63,-25-24-94,25 24 0,49-25 16,50-50-1,-74 51 1,-25 24 15,0-25-31,-1 0 16,1 25-1</inkml:trace>
  <inkml:trace contextRef="#ctx0" brushRef="#br0" timeOffset="91753.98">17413 16222 0,'25'0'31,"-1"0"-15,1-25-16,0 25 15,0-24-15,25-1 16,-26 25 0,26-50-1,-25 50-15,0-25 16,-1 1 0,1 24-16,0 0 0</inkml:trace>
  <inkml:trace contextRef="#ctx0" brushRef="#br0" timeOffset="93138.98">19199 15354 0,'25'0'0,"-1"-25"62,1 25-46,-25-25-16,25 25 15,0 0-15,49-49 16,1 24 0,-1-25-1,-24 26 1,-25 24 0,-50 24-1</inkml:trace>
  <inkml:trace contextRef="#ctx0" brushRef="#br0" timeOffset="93522.98">19397 16049 0,'25'0'31,"-25"-25"-15,25 25-16,0 0 15,-1-25 1,26 0 0,25 0-1,24-24 1</inkml:trace>
  <inkml:trace contextRef="#ctx0" brushRef="#br0" timeOffset="99019.98">17438 17090 0,'0'0'0,"-25"0"0,25 25 31,-25-25-31,50 0 31,0 0 0,-1 0-31,1-25 32,99 1-32,-49-1 31,-1-25-15,-24 50-1,-25-25-15</inkml:trace>
  <inkml:trace contextRef="#ctx0" brushRef="#br0" timeOffset="100068.98">19298 17041 0,'0'-25'47,"25"25"-47,24-25 31,26 0-15,24-24-1,0 24 1,-24 0-1,-26 0 1,-24 25 0</inkml:trace>
  <inkml:trace contextRef="#ctx0" brushRef="#br0" timeOffset="103951.98">23862 9302 0,'-25'0'0,"25"25"47,0-1 0,0 1-32,0 0-15,0 0 16,0 24-16,0 26 15,0 24 1,0 25 0</inkml:trace>
  <inkml:trace contextRef="#ctx0" brushRef="#br0" timeOffset="104401.98">24383 9277 0,'-25'0'15,"50"0"-15,-50-25 0,0 25 31,1 0-15,-1 0 0,0 25-16,-25 49 31,1 50-15,24-24-1,50-1 1,49-25-1,100-74 1,-75-49 0,25-51-1,-74-48 1,-50 123-16,-25-50 16,0 51-16,-49-26 15,-75 0 1</inkml:trace>
  <inkml:trace contextRef="#ctx0" brushRef="#br0" timeOffset="107001.98">17462 18058 0,'25'0'78,"0"0"-47,0 0-15,0 0-16,24 0 0,75-25 16,-74 0-1,-25 25 17,0-25-32</inkml:trace>
  <inkml:trace contextRef="#ctx0" brushRef="#br0" timeOffset="107668.99">19348 18107 0,'0'-24'15,"24"24"16,-24 24-31,25-24 47,0 0-47,-25-24 16,50 24-16,-1-50 16,75-49-1,-24 74 1,-76 0-1</inkml:trace>
  <inkml:trace contextRef="#ctx0" brushRef="#br0" timeOffset="121582.99">17512 16024 0,'-25'0'31,"25"25"-15,25-50 140,0 25-156,0 0 16,0 0-16,-1 0 0,100 0 15,0-25 1,-74 25 0,24 0-1,-49 0 79,-25 25 0,0 0-63,0-1-31,0 1 16,-25 0-16,25 0 0,0 24 31,0-24-31,0 25 0,0 24 16,25 26 15,-25-51-16,0 1 1,0-1 0,25 1-1,-25-25 1,0 0 0,0-1-1,0 26 1,0-25-1,0 24 1,0-24 0,25 25-1,-25-25 1,0-1-16,0 1 31,0 0-15,0 0-1,0 0 1,0-1 0,0 1-1,0 0 1,0 0 0,0 0-1,0-1 1,0 1-1,0 0 1,0 0 15,-25 0 32,0-25-32,0 0-15,25 24-16,-24-24 15,-1 0 1,-50 0 0,26 0-1,-26 0 1,51 0-1,-51-24 1,26 24 0,24 0-1,0-25 1,0 25-16,0 0 31,50 0 16,0-25-31,0 25-1</inkml:trace>
  <inkml:trace contextRef="#ctx0" brushRef="#br0" timeOffset="123065.99">17611 16123 0,'-24'0'32,"24"-25"-32,0 0 62,0 1-31,24-1-15,1 25 0,0 0-1,0-25-15,24 25 16,1 0-1,-25 0 1,0 0-16,-1 0 16,1 0-16,0 0 31,0 0-15,-25 25 30,25-25-14,-25 25-32,0-1 15,24 1 1,-24 50 0,25-26-1,-25 26 1,25-1-1,-25 1 1,0-26 0,25 1-1,-25-1 1,0 1 0,0 0 15,0-26-16,0 26 1,0-25 0,-25 24-1,25-24 1,0 0-16,0 0 16,25 0-1,-25-1 1,-25 1-1,25 0 1,0 0 0,0 0 15,0 24-31,0-24 16,0 25 15,0-26-16,0 1 1,0 0 0,0 25-1,0-26 17,-25-24-17,25 25 1,-25-25-1,1 0 1,-1 0 0,-50 25-1,26-25 1,-26 0 0,51 0-1,-51 0 1,50 0-16,1 0 15,-1-25 1,0 0-16</inkml:trace>
  <inkml:trace contextRef="#ctx0" brushRef="#br0" timeOffset="125465.99">2902 8657 0,'0'-25'0,"0"0"31,0 0 0,-25 1 0,1 24-15,24-25-16,-25 25 16,0 0-16,0 0 15,0 0-15,1 0 16,-1 0-16,0 25 16,-25 24 15,1 1-16,24 24 1,0 1 0,25-26-1,0 1 1,25-50-16,-25 25 16,25-25-16,-1 24 15,-24 1-15,50 0 16,-25-25-16,0 0 0,24 0 15,26 25 1,-1-25 0,-24 25-1,24 0 1,-24-1 0,-50 1 15,25 0-16,-25 25 1,0-26 0,0 26-1,-25-25 1,0-25-16,0 49 16,0-49-16,-49 25 15,-25 0 1,49-25-1,-99 0 1,50-50 0,-25-98-1</inkml:trace>
  <inkml:trace contextRef="#ctx0" brushRef="#br0" timeOffset="126232.99">3696 9079 0,'0'24'47,"25"-24"-16,0 0-15,-25-24-16,24 24 0,26 0 15,24-25 1,1 25 0,-26 0-1,26 25 1</inkml:trace>
  <inkml:trace contextRef="#ctx0" brushRef="#br0" timeOffset="126465.99">3820 9277 0,'0'0'0,"25"0"78,-25-25-78,25 25 16,-1 0-16,1 0 16,149-25-1</inkml:trace>
  <inkml:trace contextRef="#ctx0" brushRef="#br0" timeOffset="127318.99">2778 10170 0,'0'0'0,"0"-25"16,25 25-16,-25-25 47,0 1-32,0-1-15,0 0 16,0 0 0,0 0 15,-25-24-16,-24-1 1,-1 50 0,-25 0-1,1 25 1,0 49 0,-1 1-1,50-75-15,1 74 16,-1-49-16,25 25 15,0 24 1,25 0 0,24 1-1,26-26 1,49 1 0,25-50 15,-1 0-16,-24-50 1,-24 1-16</inkml:trace>
  <inkml:trace contextRef="#ctx0" brushRef="#br0" timeOffset="127849.99">3646 10418 0,'25'0'16,"0"0"31,0 0-32,0 0-15,-1 0 0,1 0 16,0 0 0,74-25-1,50 0 1</inkml:trace>
  <inkml:trace contextRef="#ctx0" brushRef="#br0" timeOffset="128099.99">3770 10641 0,'0'0'0,"25"0"47,0 0-32,0 0-15,-25-25 16,74 25 0,1-24-1,49-1-15</inkml:trace>
  <inkml:trace contextRef="#ctx0" brushRef="#br0" timeOffset="132570.99">19769 17611 0,'-24'0'0,"-1"0"63,25-24-47,0-1 15,25 25-16,-1 0 1,1 0 0,50-25-1,-1 25 1,-49 0-16,24 0 16,-24 0-16,0 0 15,0 0-15,0 0 16,-1 0-16,1 0 15,-25 25 32,0 0-15,-25-1-17,25 1 1,0 0-1,0 49 1,0 1 0,0-26-1,0 26 1,0-26 0,25 26-1,-25-26 1,0 1-1,0-25 1,0 0 0,0-1-1,0 1 1,0 0 15,0 0 16,-25-25-16,1 0-15,24 25-16,-50-25 16,0 0-1,-24 0 1,0 0-1,24 0 1,25 0 0,25-25 31,0 0-16,25 25-16,0 0 17</inkml:trace>
  <inkml:trace contextRef="#ctx0" brushRef="#br0" timeOffset="135497.99">13196 18306 0,'-25'0'32,"25"-25"46,25 25-78,0 0 15,0 0 1,74 25-16,25-25 16,0 0-1,0 25 1,0-1 15,-25 1-15,0-25-1,25 25 1,-74-25 0,49 0-1,-24 25 1,-1-25-1,-24 0 1,24 25 0,1-25-1,-26 0 1,26 0 0,-26 0-1,1 0 16,-1-25-15,-24 25-16,0 0 16,0 0-16,0 0 15,-1 0 1,1 0 15,0 0-31,0 0 16,0 0-1,-1 0 1,1 0 0,-25-25-1,50 25 1,-25 0 0,-1 0-1,26-25 16,0 25-15,-1 0 0,51-25-1,-51 25 1,1 0 0,-1 0-1,-24 0 1,0 0-1,-50 0 32,0 0-15</inkml:trace>
  <inkml:trace contextRef="#ctx0" brushRef="#br0" timeOffset="138631.99">13295 16694 0,'0'0'0,"25"0"0,0 0 15,25 0 17,49 0-17,25 0 1,25 0 0,24 24-1,-49-24 1,75 0-1,-26 0 1,-49 0 0,25 25-1,0-50 1,-50 25 0,25 0-1,-49 0 1,24 0-1,-50 0 17,1 0-17,0 0 1,-25 0 0,24 0-1</inkml:trace>
  <inkml:trace contextRef="#ctx0" brushRef="#br0" timeOffset="139463.99">13171 17462 0,'0'0'0,"0"-24"31,25 24 1,0 0-32,0 0 15,74 24 1,50-24 0,0-24-1,-100 24-15,150-25 16,-150 25-1,100 0-15,74-25 32,-24 25-17,-125 0-15,-24 0 16,-25 0-16,99 0 16,-50 0-1,25 0 1,-24 0-1,-26 0 1,26 0 0</inkml:trace>
  <inkml:trace contextRef="#ctx0" brushRef="#br0" timeOffset="154079">4341 8731 0,'0'-25'0,"-25"25"0,50 0 47,-25-24-47,25 24 16,-1 0-1,-24-25 1,50 25-1,24 25 1,-24-1 0,24 26-1,-49 24 1,0-24 0,0 0-1,-25-1 1,-25-24-1,0 0 1,0 25 15,1-50-15,-26 0 0,25 0-1,25-25 1,0-25-1,25 0 1,0 1 0,49-50-1,-24 49 1,-25 0 0,24 26-1,-49-1 1,25 0-1,-50 25 142,25 25-142,0 0 32,-25-25-31,25 24-16,0 1 0,-24 0 15,24 0-15,-25 0 16,25 24 15,-25 1-15,25-25 0,0-1-1,0 1 1,0 0-1,0 0 1,25 0 0,0 0-1,-1-1 1,26 1 0,0 0-1,-1-25 16,1-25-31,24 0 16,-74 1 0,50-51-16</inkml:trace>
  <inkml:trace contextRef="#ctx0" brushRef="#br0" timeOffset="154946.99">5060 8161 0,'0'25'78,"-25"-1"-62,25 1 0,-24-25-16,24 25 15,-50 25 1,25-26-1,0 1 1,1 0 0,-26 0-16</inkml:trace>
  <inkml:trace contextRef="#ctx0" brushRef="#br0" timeOffset="157914.99">5259 8731 0,'0'-25'47,"0"1"-15,0 48 93,0 1-125,0 25 15,0-25 1,0-1-16,0 26 15,0 24 1,49-49 0,1 0-1,24 0 1,1-25 0,-1-25-1,0-25 1,-49 1-1,0 24-15,0-49 16,-25 49 0,0 0-16,0-49 31,-25 49-15,0 0-1,25 50 1,0 0 46,0-1-46,0 1 0,0 0-16,0 74 15,25 0 1,-25 1-1,25 24 1,0-25 0,-25-25 15,24 1-15,-24-50-16,0 24 15,0-24-15,0 0 16,0 0-1,-24-25 79,-1 0-78,0 0-1,25-25-15,-25 25 16,0 0-16,-24-25 16,-26-25 15,26 26-15,-1-26-1,50 0 1,0 26-16,25-51 15,99-74-15</inkml:trace>
  <inkml:trace contextRef="#ctx0" brushRef="#br0" timeOffset="163160.99">6127 8855 0,'-25'0'63,"50"0"62,-25-25-125,25 25 0,-1 0 15,1 0-15,50 0 16,24-24 0,0 24-1,-25 0 1,-24-25-1,-25 25 48,0 0-47,-1 0-16,1 0 15</inkml:trace>
  <inkml:trace contextRef="#ctx0" brushRef="#br0" timeOffset="163926.99">6325 8483 0,'0'25'125,"0"0"-94,0 0-31,0-1 16,0 1-16,25 50 15,-25 24 1,0 0 0,0-25 15,25 26-15,-25-51-1,0-24 1,0 0-1</inkml:trace>
  <inkml:trace contextRef="#ctx0" brushRef="#br0" timeOffset="165777.99">6846 8657 0,'-25'0'0,"25"-25"93,25 0-30,0 0-63,0 1 15,0 24-15,-1-25 16,26 25 0,0 49-1,-26-24 1,26 50 0,-25-26-1,-25 26 1,0-26-1,0 1 1,-25-25 47,0-25-32,25-25-31,0 0 15,0-25 1,25-49 0,25 0-1,-1-25 1,-24 74 0,0 26-1,-25-1 1,0 50-1,-25-25 17,25 24-32,-25 26 15,0 24 17,1-24-17,-1 49 1,25-24-1,25-26 1,-25-24 0,24 0-16,26 0 15,-25-25-15,24 0 16,51-25 0,-51-25-1,-24-24 1</inkml:trace>
  <inkml:trace contextRef="#ctx0" brushRef="#br0" timeOffset="166693.99">7689 8558 0,'0'0'0,"-24"0"31,24 24 0,0 1-15,24 0-16,-24 25 15,50-1 17,0 1-17,49-25 1,-25-75-1,1 0 1,-50-24 0,-25 24-1,0 26 1,-25 24 31,25 24-16,0 1-15,0 0-1,0 0-15,0 74 32,25 25-17,-1 0 1,-24-25-1,25 1 1,-25-26 0,0-24-1,0 24 1,0-49 0,0 0-1,0-1 16,-25-24-15,1 0 0,-1 0-1,0 0 1,-25-24 0,-24-1-1,-1 0 1,1-49-1,24-26 1,100-98-16</inkml:trace>
  <inkml:trace contextRef="#ctx0" brushRef="#br0" timeOffset="167076.99">8334 8062 0,'0'0'0,"-24"0"16,24 24-16,0 1 47,0 0-32,0 0-15,-25 24 16,0 51-1,25-26 1,-50 25 0</inkml:trace>
  <inkml:trace contextRef="#ctx0" brushRef="#br0" timeOffset="176208.99">4713 10120 0,'0'-24'15,"25"-1"16,-1 25 1,-24-25-32,25 25 15,50 25 1,-1 24 15,-24-24-15,24 50-1,-49-51-15,0 26 16,0-25-16,-25 0 16,0 49-1,-25-49 1,0 24 0,0-49-1,0 0 1,25-49-1,0-1 1,25-24 0,0-25-1,0 49-15,24-24 16,-24 49 0,-25 0-1,25-50 1,0 51-1,-25-1 1,0 50 15,0-1 16,-25 1-47,25 0 16,-25 50-1,0 24 1,1-25 0,24 1-1,24-1 1,1-49 15,25 0-15,74-50-1,-25-50 1,-74 75-16,49-99 16,-49 74-16,-25-74 0</inkml:trace>
  <inkml:trace contextRef="#ctx0" brushRef="#br0" timeOffset="177191.99">5804 10046 0,'0'0'0,"0"-25"16,-25 25-1,25 25 16,0 0-15,0 0-16,0 49 16,25 50-1,50-50 1,-1-24 15,75-50-15,-50-50-1,0-24 1,-74 0 0,-25-1-1,0 50-15,-25-24 16,25 24-16,-24 0 16,-1 0-1,25 50 32,0 0-31,0 0-1,0 0-15,0-1 0,0 76 16,0-51 0,25 75-1,-1 25 1,26 49-1,-25-49 1,-25-124-16,25 74 16,-25-49-16,24 49 15,1-24 1,-25-1 0,25-49-1,-25 0 1,-25-25 15,25-25-31,-49 25 16,-26-25-1,1 0 1,49 0 0,-74-24-1,74 49-15,-49-100 16,24 1-1,50-25 1,124-149-16</inkml:trace>
  <inkml:trace contextRef="#ctx0" brushRef="#br0" timeOffset="181274.99">1439 8161 0,'-25'0'0,"25"-25"15,0 50 17,25-25-1,-25 25-31,0-1 0,49 76 15,-49-76-15,50 175 16,24 49 0,-74-174-16,75 199 15,-50-223-15,24 198 16,26 25 15,-1-1-15,-24 1-1,-26-149 1,-24-74-16,25 74 16,-25-99-16,25 99 15,-25-50 1,50 25 0,-26-24-1,51 74 1</inkml:trace>
  <inkml:trace contextRef="#ctx0" brushRef="#br0" timeOffset="184027.99">1215 8086 0,'0'0'0,"-24"0"0,24 25 63,24-25-63,1 0 0,25 25 15,148 0 1,1-25 0,-150 0-16,199 0 15,-173 0-15,272-25 16,0 0 0,-247 25-1,247-49 1,-273 49-16,249-25 15,-50 25 1,-100 0 0,-98 0-16,247 0 15,-248 0-15,174 0 16,1-25 0,-26 0-1,0 25 1,-25-25-1,-24 25 1,49-25 0,-74 1-1,99-1 1,-99 0 15,99 0-15,-74 0-1,-125 25-15,100 0 16,-99 0-16,49 0 16,99-24-1,-49-1 1,74 0 0,-74 25-1,-99 0-15,99-25 16,-124 25-16,123-25 15,1 25 1,-25-24 0,99-26 15,-173 50-31,0-25 16,-25 25 15,-25 25 16,-25-25-32,25 25 17,0 0-17,0-1-15,25 51 16,-25 49-1,0-99-15,0 74 16,0-74-16,24 99 16,-24-75-16,25 125 15,-25-124-15,0 74 16,25-50-16,-25 124 31,25-173-31,-25 174 16,25-50-1,-1 24 1,1-24 0,0-25-1,0-99-15,0 99 16,-25-75-16,0-24 0,24 99 16,-24-24-1,25 24 1,-25-100-16,0 51 15,0-50-15,25 74 16,-25 25 0,25-25-1,0 0 1,-25-24 0,0-1 15,24 0-16,-24-49 1,0 0-16,0 0 16,0 0-1,0-1 1,-24-24 0,-1 0-1,-25 25 1,-49 0-1,-99 0 1,-1 0 0,-74 24-1,75-24 1,-1 25 15,175-50-31,-249 49 16,223-24-16,-49 0 15,24-25-15,-148 50 16,174-50-16,-150 49 16,1 1-1,-1-25 1,-24 24 0,49-24-1,125 0-15,-100 0 16,99-25-16,-98 24 15,-1 26 1,99-50-16,-124 25 16,125 0-16,-174-1 31,74 1-31,-25 0 16,149 0-16,-148-25 31,123 25-31,-74-25 15,74 0-15,-173 0 16,198 0-16,-99 24 16,0-24-1,-24 0 1,48 25 0,1-25-1,-50 25 1,75-25-1,-1-25 1,-49 25 0,50 25-1,-50-25 1,50 0 15,-1 0-15,1 0-1,-1 0 1,1 0 0,24 0-1,1 0 1,24-25 0,0 25-1,0-25 1,25 1-1,-25-1 1,25 0 0,-24-25-1,-1 1 1,0-26 0,0-24 15,0 25-16,-24-50 1,24 0 0,-25 25-1,50 74-15,-49-75 16,24 76-16,0-26 16,0 0-1,1 1-15</inkml:trace>
  <inkml:trace contextRef="#ctx0" brushRef="#br0" timeOffset="201211.99">5705 10492 0,'0'25'47,"0"-50"47,-25 25-94,25 25 63,0 0-32,25-25 16,0-25-16,-25 0 16,-25 25-32,25-24 1,-25 24 0,25 24 46,25-24-15,-25-24-31,25 24 15,-25-25-15,-25 25-1,0 0 32,25 25-31,-25-25-1,25 24 1,25-24 15,-25-24 0,25 24-15,-25-25 0,-25 25 15,0 25 16,25-1-16,25-24 0,-25-24-15,25 24 0,-25-25 15,0 50 31,-25-25-62,50 0 110</inkml:trace>
  <inkml:trace contextRef="#ctx0" brushRef="#br0" timeOffset="208480.99">10765 16024 0,'0'0'15,"0"25"16,25-25-31,0 24 16,0 1 0,24 25-1,26 24 1,-26-24 0,-24-1-1,0-24 1,-25 0-1,0-50 1,25 25 0,-1-25-1,1 25-15,75-49 16,-76 24-16,125-49 16,74-50-1,-24 24 1,-26 1 15,1 25-15,-99 49-1,-51 25-15,-48 25 16</inkml:trace>
  <inkml:trace contextRef="#ctx0" brushRef="#br0" timeOffset="-185462.75">6400 12154 0,'0'0'0,"0"-25"16,0 1-1,0-1 16,24 25-15,-24 25-16,25-25 16,0 24-16,-25 1 0,74 75 15,-49-76-15,25 76 16,24 48 0,-49-123-1,25 74 1,-50-74-16,49 99 0</inkml:trace>
  <inkml:trace contextRef="#ctx0" brushRef="#br0" timeOffset="-185076.75">6896 12055 0,'0'0'0,"0"-25"0,-25 25 47,0 0-32,25 25 1,-25 0 0,0 49-1,-49 75 1,24 0 0,-24-25-1,74-99-15,-50 99 16,26-124-16,-26 74 15</inkml:trace>
  <inkml:trace contextRef="#ctx0" brushRef="#br0" timeOffset="-184530.75">7218 12179 0,'0'-25'0,"0"0"16,-25 25-16,25-24 15,-24-1 1,-26 25 0,0 0-1,1 74 17,-1 1-32,25 74 31,25-50-16,50 0 1,-50-74-16,74 24 16,-74-24-16,124-25 15,0-49 1,-49-51 0,-50-24-1,-25 100-15,-50-100 16,25 99-16,-24-25 15,-75 0 1,99 50-16,-25 25 16,25 25-16</inkml:trace>
  <inkml:trace contextRef="#ctx0" brushRef="#br0" timeOffset="-184213.75">7565 11981 0,'-24'0'0,"-1"0"16,25 24 15,0 1-16,0 0-15,0 0 16,25 0-16,-1 124 16,-24-50 15,50 50-31,-25-25 16,-25-75 15</inkml:trace>
  <inkml:trace contextRef="#ctx0" brushRef="#br0" timeOffset="-183896.75">7541 11956 0,'0'0'0,"0"-25"0,24 25 16,-24-25-16,0 0 31,25 1-31,50-1 16,24 0-1,-25 50 1,1 49 0,-51 1 15,-48 24-16,-1-25 1,-25 1 0,-24 24-1,-1-49-15</inkml:trace>
  <inkml:trace contextRef="#ctx0" brushRef="#br0" timeOffset="-183696.75">7665 12303 0,'0'0'0,"24"0"31,-24 25-31,25 0 32,25 24-32,49 26 31,0 24-16,125 99 1</inkml:trace>
  <inkml:trace contextRef="#ctx0" brushRef="#br0" timeOffset="-182529.75">10344 13022 0,'0'0'0,"0"-24"0,0 48 31,0 1 0,24-25-15,-24 25-1,25-25-15,0 25 16,25 49 0,-1-24 15,-49-25-31,50 0 15,-25-25-15,-1 0 16,1 0 0,0 0-1,49-50 1,26-25 0,98-73-1,1 24 1,-1 0-1,-49 49 1,-100 26 0,-49 73-1</inkml:trace>
  <inkml:trace contextRef="#ctx0" brushRef="#br1" timeOffset="-165992.75">12650 8706 0,'-49'0'16,"24"0"30,50 0 17,0 0-63,-1 0 0,51-24 16,123 24-1,1-25 1,-26 25-1,-24-25 1,-50 25 0,1 0-1,-76 0 1,1 0-16,-25 25 31</inkml:trace>
  <inkml:trace contextRef="#ctx0" brushRef="#br1" timeOffset="-164916.75">12601 9277 0,'25'0'94,"-1"0"-78,-24 25-16,25-25 0,0 0 15,74 0 1,25 25-1,50-50 1,24 25 0,-74 0-1,-99 0 48,0 0-32,0 0-31,0 0 16,49 25-16</inkml:trace>
  <inkml:trace contextRef="#ctx0" brushRef="#br1" timeOffset="-159683.75">13667 8359 0,'25'0'141,"-25"25"-141,0 0 16,0 0-1,0-1-15,0 51 16,0-50-16,0 24 16,0-24-16,0 25 15,0-26 16,0 1-31,0 25 16</inkml:trace>
  <inkml:trace contextRef="#ctx0" brushRef="#br1" timeOffset="-159283.75">13742 8334 0,'0'-24'31,"25"24"31,-25 24-62,24-24 16,1 25-16,0-25 16,0 25-1,0 25 1,24-26-1,-24 1 1,0 0 0,24 25-16</inkml:trace>
  <inkml:trace contextRef="#ctx0" brushRef="#br1" timeOffset="-158933.75">13667 8731 0,'0'0'0,"25"0"62,0 0-46,0 0 0,0 0-16,-1 0 15,1-25-15,50 25 16,-1-24-1,75-1 1</inkml:trace>
  <inkml:trace contextRef="#ctx0" brushRef="#br1" timeOffset="-158483.75">14362 8409 0,'0'0'0,"-25"0"0,25-25 0,-25 25 31,0 0-16,1 0 1,-1 25 0,0 0-1,0 24 1,0-24 0,25 0-16,25 0 15,0-1-15,25 1 16,24-25-1,-24-25 1,24-24 0,-74 24-1,-25-25 1,-24 26 0,-26 48-16</inkml:trace>
  <inkml:trace contextRef="#ctx0" brushRef="#br1" timeOffset="-157700.75">13593 9277 0,'0'-25'15,"0"50"32,25-25-31,0 0-1,-1 0-15,1 0 16,0 0-16,49 0 16,50 0-1,25 0 1,50 0-1,-50 0 1,-25 0 0,-75 0-1,-24 0 1,0 0 0,0 0-1,-25 25 1,24-50-1</inkml:trace>
  <inkml:trace contextRef="#ctx0" brushRef="#br1" timeOffset="-157110.75">14511 8533 0,'25'0'47,"-1"0"-31,1 0-1,0 0 1,0 0-16,0-25 0,74 25 15,-74 0-15,74-25 32,-74 25-32,49 0 15,0 25 1,1-25 0,-50 0-16,-1 25 15,1 0-15</inkml:trace>
  <inkml:trace contextRef="#ctx0" brushRef="#br1" timeOffset="-156117.75">15156 8161 0,'0'25'62,"0"-50"1,0 50 15,0-1-16,0 1-46,0 25-16,24-1 0,-24 150 16,25 173-1,-25-198 1,0-125-1,0 1 17,0-25-17,0 24 1,0-24-16,0 49 16,0-49-16,0 50 0</inkml:trace>
  <inkml:trace contextRef="#ctx0" brushRef="#br1" timeOffset="-155166.75">15230 8260 0,'0'0'0,"0"-25"16,0 0 15,25 25 0,0 0-15,-1 0-1,101 25 1,-26 0 0,50 0-1,-25 24 1,-25 1-1,0 49 1,-99-74-16,50 25 16,-26-26-16,1 76 15,25-26 1,-50-49-16,49 49 16,-49-49-16,25 25 15,0 49 1,0-49-1,-25 24 1,-25 0 15,25-49-15,-25 0 0,25 0-1,-49 24 1,-1-24-1,50 0-15,-50 0 16,26-25-16,-26 25 16,0-1-1,-24 1 1,-25 0 0,0-25-1,-25-25 1,0 25-1,99 0-15,-99-25 32,99 1-32,-99-26 0</inkml:trace>
  <inkml:trace contextRef="#ctx0" brushRef="#br1" timeOffset="-154051.75">16197 9079 0,'-24'0'16,"48"0"15,-24 24-15,25-24-1,0 0-15,0 0 16,24 0-16,125 0 15,0 0 1,-25 0 15,-100 25-31,199-25 16,-198 0-16,123 0 16,-24 0-1,-25 0 1,-49 0-1,-26 0 1,-24 0-16</inkml:trace>
  <inkml:trace contextRef="#ctx0" brushRef="#br1" timeOffset="-152583.75">12799 10616 0,'0'0'0,"-25"0"0,50 0 79,0 0-64,0 0-15,0 0 16,-1 0-16,51 0 15,49 0 1,-99 0-16,124-24 16,-125 24-16,100 0 15,-74 0-15,124-25 16,-125 25-16,75 0 16,50 0-1,24 25 1,-49-25-1,-50 0 1,1 0 15,-76 0-31,76 0 16,-76 0-16,26-25 16,24 25-1,-49 0 1,25 0-1</inkml:trace>
  <inkml:trace contextRef="#ctx0" brushRef="#br1" timeOffset="-152017.75">12725 11237 0,'0'0'0,"0"24"0,0-48 16,25 24 15,-1 0-16,1 0-15,99-25 16,25 25 15,50 0-15,-26-25 0,75 0-1,0 0 1,-74 0-1,-1 25 1,-24 0 0,-49 25-1,-76-25-15,76 25 0</inkml:trace>
  <inkml:trace contextRef="#ctx0" brushRef="#br1" timeOffset="-151350.75">14833 10344 0,'0'-25'0,"-25"25"15,25 25 32,0-1-31,0 26 0,25 74-1,-25 0 1,25 25-1,-25-124-15,0 148 16,25-148 0,-25 25-16,0-26 0,0 51 15,25 74 1,-1-75 0,-24-24-1,25-50 1</inkml:trace>
  <inkml:trace contextRef="#ctx0" brushRef="#br1" timeOffset="-150750.75">14883 10269 0,'0'0'0,"0"-25"15,25 25 16,-1 0-15,1 0-16,25 0 16,123 0-1,1 25 1,74 25 0,-49 24-1,-175-74-15,125 99 16,-124-99-1,74 100-15,-49 48 16,-25-24 15,-1-24-15,-24 24 0,-24-75-16,-1 51 15,0-76-15,0 51 16,-49 49-1,-50-25 1,-25-49 0,-49-26-1,-26-24 1,-73 0-16</inkml:trace>
  <inkml:trace contextRef="#ctx0" brushRef="#br1" timeOffset="-147150.75">16123 11013 0,'25'0'109,"0"0"-93,-1 0-16,1 0 0,74 25 15,-74-25-15,174 0 16,-174 0-16,123 0 15,1 0 1,0 0 0,-25 0-1,25 0 1,-124 0-16,123 0 16,-98 0-16,99-25 15,-25 25 1,0 0-1,-25 0 1,-24 0 0,-1 0 15,-49 0-31,24 0 16,-24 0-16,0 0 15,25 0 1,-1 0-1,1 25 1,-25-25 0,-25-25 77,0 0-77,-25 25-16,25-24 16,0-51-1,0 26 1,-25-51 0,25 26-1,-25-50 1,25 25-1,0 74-15,-25-25 16,25 26-16,-24-1 0,-1-50 16,25 51-16,0-1 15,-25-25 1,0 25-16,25-24 16,-25 24-1,25 0-15,0-25 31,-24 1-31,24 24 16,0 0 0,0 50 93,24-25-109,1 25 16,0-25-16,0 0 15,0 25-15,74-25 16,99 24 0,-24-24-1,24 0 1,-74 25-1,25-25 1,-99 0 0,49 0 15</inkml:trace>
  <inkml:trace contextRef="#ctx0" brushRef="#br1" timeOffset="-146268.75">17611 9079 0,'25'0'93,"0"0"-77,0 0-16,0 0 16,-1 0-16,76 24 15,-1-24 1,74 25-1,-24-25 1,0 25 0,50-25 15,-26 25-15,-49-25-1,0 0 1,-25 25-1,-24-25 1,-50 0-16,24 0 16,-24 0-1,-25 24-15,0 1 16</inkml:trace>
  <inkml:trace contextRef="#ctx0" brushRef="#br1" timeOffset="-145285.75">19199 8682 0,'-25'24'0,"50"-24"15,-25 25 17,25-25-32,-1 25 15,-24 0-15,75 24 16,-1 51-1,-49-76-15,74 101 16,-74-101-16,0 1 16,25 99-16,-1 0 15,1 75 17,-75-75-17,0 49 1,0-24-1,25-124-15,-49 74 16,49-74-16,-25 49 16,25-24-16</inkml:trace>
  <inkml:trace contextRef="#ctx0" brushRef="#br1" timeOffset="-144695.75">19596 8558 0,'0'0'0,"-25"0"32,50 24-1,-25 1-31,25 0 16,24 74-1,100 124 1,-50-74-1,-24 0 1,24 74 0,-50-49-1,-24 74 1,-50-74 0,25-149-16,-24 123 15,24-123-15,0 50 16,-25-51-16,25 51 15,-25-1 1</inkml:trace>
  <inkml:trace contextRef="#ctx0" brushRef="#br1" timeOffset="-144018.75">19670 8582 0,'0'-24'0,"25"24"47,0 0-32,0 0-15,-1 0 0,100 24 16,100 51 0,-51 24 15,26 0-15,-150-49-16,175 74 15,-175-74-15,199 74 16,-49 0-1,-1-25 1,-49-25 0,-50-24-1,25-50-15</inkml:trace>
  <inkml:trace contextRef="#ctx0" brushRef="#br1" timeOffset="-143368.75">19844 10666 0,'-25'0'0,"25"25"47,25-25-31,0 0 0,24-25-1,125 0 1,-1 0-1,1 1 1,74-26 0,-49-24-1,-150 74-15,100-100 16,-99 76-16,49-26 16,25-74-1,-25 25 1,-49 24-1,-1-24 1,1 25 0,-50 24-1,0 25 17,0-24-32</inkml:trace>
  <inkml:trace contextRef="#ctx0" brushRef="#br1" timeOffset="-142451.75">21506 9575 0,'-25'0'16,"0"0"31,50 0-32,74 24 16,-74-24-31,124 25 16,-124-25-16,-1 0 16,26 0-16,-25 0 0,148 25 15,-123-25-15,49 25 16,50-25 0,-75 25-1,-49-25 1</inkml:trace>
  <inkml:trace contextRef="#ctx0" brushRef="#br1" timeOffset="-140069.75">16669 8558 0,'0'-25'31,"25"25"1,-1 0-1,1 0-16,-25 25-15,25-25 0,0 24 16,0 51 0,-1-26-1,-24-24 1,0 25 0,-24-50-16,24 25 15,0-1 1,0-48-1,0-1 1,24 0 0,1-25-1,25-24 1,-25 24 0,-1 26-1,-48 48 16,24 1 1,0 0-17,0 0 1,0 0 0,0-1-1,49 26 1,1-25-1,49-25-15</inkml:trace>
  <inkml:trace contextRef="#ctx0" brushRef="#br1" timeOffset="-139786.75">17140 8186 0,'-25'0'16,"50"0"-16,-50 0 16,25 24 15,0 1-16,-25 0 1,1 74 0,-26 75-1</inkml:trace>
  <inkml:trace contextRef="#ctx0" brushRef="#br1" timeOffset="-139050.75">17388 8458 0,'0'25'47,"0"0"-16,25 0-16,-25 0 1,25-25-16,-1 24 0,26 1 16,25-25-1,-51-25 1,26 1 0,-25 24-16,-25-25 15,25-50 1,-25 26-1,-25 49 1,25 25 15,25-1 1,-25 1-32,0 25 15,24 24 1,26 75-1,-50-75 1,25-24 0,-25 0-1,0-26 1,-25-24 0,25 25-16,-25-25 15,-24-25 1,-26 1-1,1-51 1,49-98 0</inkml:trace>
  <inkml:trace contextRef="#ctx0" brushRef="#br1" timeOffset="-136969.75">16594 10616 0,'0'0'0,"0"-24"16,25-1 15,0 25-15,-25-25-16,25 25 0,24 0 15,1 0 1,24 25-1,-24 24 1,-50 1 0,0-25-16,0 49 15,0-49 1,-25 0 0,25 0-1,0-50 1,0 0-1,25-25 1,-25 26-16,25-76 16,0 76-16,-25-1 15,24-25 1,1 25 0,-50 25-1,25 25 1,0 0 15,-24 0-31,24 0 16,0 24-1,0-24 17,49 0-17,1-25 1,-25 0-16,24 0 15,-24-25-15,25 0 16,-1-24 0,-24 24-1,-50 0 1,25 50 31,-25-25-47,50 49 15,-25 1 1,25-50-16,25 0 16,-26 0-16,51 0 15,-1-25 17,-24-24-17,-25-26 1,-25 26-1,0-1 1,-25 75 47,25 0-63,0-1 15,25 1-15,-25 50 16,0 24-1,25 0 1,-25-74-16,24 99 16,-24-99-1,0 49-15,0 75 32,0-75-17,-24-24 1,24-25-1,-25-25 1,25-25 0,-75 0-1,-24-24 1,25-26 0,-1-24-1,125-100 1</inkml:trace>
  <inkml:trace contextRef="#ctx0" brushRef="#br1" timeOffset="-134133.75">21853 8508 0,'0'0'0,"0"-25"0,0 50 78,0 0-78,0 0 16,0 24-16,0 75 15,0 50 17,0-25-17,0 0 1,25-75-1,-25-49 1,25-25 0,-1 0 15,1 0-15,0 25-1,74-25 1,25 0-1,99 0 1,-24 0 0,-1 0-1,50 0 17,-148 0-17,-1 0 1,-50 0-16,1 0 15,-25 0-15,24 0 16,1 0 0,-25 0-1,0 0 1,-25-25 0,24 25-1,-24-25 1,25-25-1,-25-24 1,0 0 0,0-26-1,0 1 1,0 0 15,0-25-15,-25 25-1,25 49 1,-24 0 0,-1 50-1,0-24 1,-49 24 0,-50 0-1,-75 0 1,-24 24-1,-75-24 1,75 0 0,25-24 15,98 24-31,-24-25 16,0 25-16</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9:43:35.758"/>
    </inkml:context>
    <inkml:brush xml:id="br0">
      <inkml:brushProperty name="width" value="0.05292" units="cm"/>
      <inkml:brushProperty name="height" value="0.05292" units="cm"/>
      <inkml:brushProperty name="color" value="#0070C0"/>
    </inkml:brush>
  </inkml:definitions>
  <inkml:trace contextRef="#ctx0" brushRef="#br0">8657 2009 0,'0'0'0,"-25"-25"15,25 1 1,0-1-16,25 0 16,-25-25-1,25 1 1,-1-1 0,26 25-1,24 1 1,1 48-1,24 26 1,-24 24 0,-26-24-16,26 0 15,-51-26-15,26 1 16,49 0 0,-24-75-1,-1 1 16,-49-1-15,0 25-16,-25 1 16,24 24-16,26 0 15,0 24 1,-26-24-16,51 50 16,74 0-1,-25-26 1,0-24-1,-99 0-15,49-24 16,-49-1-16,49 0 16,-24-25-1,-1 26 1,26 48 15,24 26-31,50 49 16,0-49 15,49-1-15,-99-73-1,25-51 1,-74-24 0,0 49-1,-50 26-15,24-1 16,1 25-16,25 25 15,49 24 1,25 26 0,0-51-1,0-24 1,0-49 0,-49-1-1,-26 1 16,-24 49-15,0 24-16,0-24 16,123 100-1,26-26 1,-25-49 0,0-50-1,-50-25 1,-50 26-1,-24-26 1,0 50 0,50 25-1,49 24 1,49-24 15,-24-25-15,0-49-1,-75-26 1,1 1 0,-51 24-1,26 50-15</inkml:trace>
  <inkml:trace contextRef="#ctx0" brushRef="#br0" timeOffset="847">15081 918 0,'0'0'0,"-25"-25"16,25 0-16,0 0 15,0 1 1,25 24 0,0-25-16,25 0 15,-26 25-15,100-25 16,-24 50 0,-51 49-1,-49 1 1,-74 49-1,-1-50 1,26-49 0,74-25-1,-25-25 1,74 0 0,-24 25-1,24 50 1,1 0 15,-26 49-15,-24 0-1,-50 25 1,-24-50 0,24-74-16,-50 50 15,51-25-15,-101-50 16,1 0-1,25-49 1,0-100 0</inkml:trace>
  <inkml:trace contextRef="#ctx0" brushRef="#br0" timeOffset="2281">16917 1141 0,'0'25'0,"-25"-25"15,25 25 1,-25-25-16,-74 49 31,49-49-15,-74-25-1,0-24 1,100 49-16,-125-99 16,124 99-16,0-25 0,-49-50 15,-26-24 1,100 74-16,0-49 15,0 49-15,0 0 16,25 1-16,74-26 16,1 50-1,49 50 1,-50 24 15,-25 50-31,-49 50 31,-25-26-15,-25 26 0,25-100-1,25-74 1,25-24 0,24-51-1,0 1 1,-49 24-1,-25 75 1,0 49 0,0-49-16,0 50 15,25-51-15,-25 26 16,74 0 0,-24-26-1,-25-24-15,49-49 16,-74 24-1,25-49 1,0 24 0,-50 0-1,25 75 1,0 0 0,0 25-1,0-1 1,25-49-16,0 25 15,-1-25-15,26-25 16,24-24 0,-49 49-16,25-100 15,-25 76-15,-1-51 16,-24 26 0,-24 49 15,24 24-16,0 76 1,49-1 0,26-74-1,49-50 1,-25-50 0,-25-73-1,-49 123-15,0-124 16,-25 99-16,0 26 0,-25-76 15,-24 1 1,-1 50 0,25 24-1,0 50 1,25-1 0,-24 76-1,-1 98 1,25 100 15,0-249-31,0 100 16,25-75-16,-25 1 0,0 223 15,24-1 1,1-222-16,-25 222 16,0-247-16,0 223 0</inkml:trace>
  <inkml:trace contextRef="#ctx0" brushRef="#br0" timeOffset="2680">17859 1265 0,'0'0'16,"0"-25"-16,0 0 0,0 1 0,25 24 15,-25-50 1,25 50-16,0-74 16,0 74-16,24-25 15,26 0 1,-1 124-1,-49 0 1,-50 75 0,0-124-16,0-1 15,1-24-15,-1 0 0,-50 24 16,51-49 0,-1 0-16,-25-24 15,50-200 1</inkml:trace>
  <inkml:trace contextRef="#ctx0" brushRef="#br0" timeOffset="3080">18281 1067 0,'-25'24'62,"25"1"-46,0 0 0,0 0-16,0 0 15,-25 49 1,25-24-16,25 24 0,0-49 15,0 24 1,74-24 0,-25-74-1,26-51 1,-75 51 0,-25 24-16,-25-25 15,25 26-15,-25 24 16,0-25-1</inkml:trace>
  <inkml:trace contextRef="#ctx0" brushRef="#br0" timeOffset="3447">18852 496 0,'0'-25'0,"-25"25"15,25 25 17,0 0-17,0 0 1,0 0-16,0 49 16,0-49-16,0 0 15,25 49 1,-25 100-1,-25 24 1,25-74 0,0-99-16,-25 74 15,50-74-15,-25 24 16,25 1 15,-25-25-31,49 0 0,-24-25 16,25 24-16,148-73 15</inkml:trace>
  <inkml:trace contextRef="#ctx0" brushRef="#br0" timeOffset="3599.99">18876 1091 0,'-24'-24'31,"-1"24"-16,50 0 17,99-50-32</inkml:trace>
  <inkml:trace contextRef="#ctx0" brushRef="#br0" timeOffset="4129.99">19397 1091 0,'0'25'16,"25"-25"15,0 0-31,0 0 16,-1 0-16,101 25 15,48-25 1,1 0 0,-1 0-1,1 25 1</inkml:trace>
  <inkml:trace contextRef="#ctx0" brushRef="#br0" timeOffset="4363">19695 1315 0,'0'0'0,"0"24"16,25-24 31,0 0-32,-1 0-15,26 25 16,-25-25-16,74-25 16,-49 25-16,222 0 15</inkml:trace>
  <inkml:trace contextRef="#ctx0" brushRef="#br0" timeOffset="4780">20166 843 0,'25'25'46,"0"-25"-30,-25 25-16,25-25 0,24 50 16,-24-50-16,74 99 15,-74-74-15,74 49 16,-74-49-16,74 74 16,-74-74-16,25 49 15,-50 1 1,-100-1 15,26-49-15,-50 24-1,50-49 1,24 0 0,25-24-16</inkml:trace>
  <inkml:trace contextRef="#ctx0" brushRef="#br0" timeOffset="5446">20985 843 0,'-25'0'15,"25"-24"-15,0-1 16,0 0 0,0 0-16,25 0 15,0-24 1,24 24 15,26 25-15,24 25-1,-25 49 1,-49 25 0,0 50-1,-100 25 1,75-149-16,-74 74 15,49-74-15,-24 49 16,24-49 0,25 0-1,25-50 1,49-25 15,25 25-31,-24 1 16,49 24-1</inkml:trace>
  <inkml:trace contextRef="#ctx0" brushRef="#br0" timeOffset="6947">22473 719 0,'-25'0'16,"50"0"-16,-50-24 0,25-1 15,-25 0 1,25 0-16,-24-24 16,-26-1-1,25 50-15,-74-25 16,74 25-1,-99 25 1,50 49 0,-25 50-1,49 75 1,75-1 0,99-24-1,49-100 1,-98-49-16,98-50 15,-123 0-15,74-99 16,-50-74 0,-74 0-1,-124-1 1,75 125 0,-1 24-1,-24 50-15,49 0 16,-25 50-16,50 173 15</inkml:trace>
  <inkml:trace contextRef="#ctx0" brushRef="#br0" timeOffset="7646">22895 1042 0,'0'0'0,"0"-25"0,0 0 16,-25 25 0,0-49-1,25 73 1,0 1 0,0 99-1,25 25 1,25-75 15,24-49-15,25-74-1,0-51 1,-74-24 0,-25 100-16,0-51 15,-25 50-15,25 1 16,-24 24-1,24 24 1,0 1-16,0 50 16,24 73-1,51 1 1,24-74 15,75-51-31,-26-123 16,-48-149 15,-76 75-15,-98-51-1,24 100 1,1 25 0,24 99-1,25 75 1,0 24-1,0 74 1,25 1 0,0 24-1,24-74 1,1 0 0</inkml:trace>
  <inkml:trace contextRef="#ctx0" brushRef="#br0" timeOffset="7829">23564 1067 0,'0'0'0,"0"24"16,25-24 0,-25 25-1,50 25 1,49-25-1,-49-25-15,148-25 0</inkml:trace>
  <inkml:trace contextRef="#ctx0" brushRef="#br0" timeOffset="8113">24185 744 0,'0'0'16,"0"-49"-16,-25-26 31,0 50-31,25 1 0,-50-26 16,26 50-1,24 50 17,-25 74-17,0 49 1,25-123-16,-25 198 16,25-199-16,25 199 15,-25-49 1,0-1-1,25 50 1,-25-148 0,0-76-16,25 76 15</inkml:trace>
  <inkml:trace contextRef="#ctx0" brushRef="#br0" timeOffset="8479">24011 1240 0,'0'0'0,"0"-25"0,0 1 16,0-1-1,0 0 1,25 25-1,49 0 1,25 0 0,-24 74-1,-50-49-15,-1 25 16,-24-25-16,-49 49 31,-1-49-31,25 0 0,-49-1 16,49-24-1,-74 0-15,74-24 32,25-51-32</inkml:trace>
  <inkml:trace contextRef="#ctx0" brushRef="#br0" timeOffset="8847">24457 1091 0,'-24'0'47,"24"25"-16,0 0-31,24-25 15,-24 50 1,0 24 0,50 50-1,0-74 1,24-26 0,-49-48-16,0-26 15,-25 25-15,24-24 16,-24-100-1,0 74 1,-24 75 0</inkml:trace>
  <inkml:trace contextRef="#ctx0" brushRef="#br0" timeOffset="9229">24879 546 0,'0'0'0,"0"-25"16,0 50 0,0 0 15,0-1-31,0 1 15,0 74 1,0 25 0,0-24-1,25 24 1,-50 24 0,25-24-1,25 0 1,25-49 15,-1-50-15,125-50-16</inkml:trace>
  <inkml:trace contextRef="#ctx0" brushRef="#br0" timeOffset="9342">25078 992 0,'0'0'0,"-25"0"16,0 0-1,50 0 17</inkml:trace>
  <inkml:trace contextRef="#ctx0" brushRef="#br0" timeOffset="10799">18852 6102 0,'0'-25'47,"24"25"-47,1 0 31,-25-25-31,75 1 16,-51 24 0,26 0-16,0 24 15,-50 1-15,24 25 16,-48 99 0,-26-1-1,25-73 1,0-26 15,50-49 0,0 0-15,-25-24 0,50-1-1,98-74 1</inkml:trace>
  <inkml:trace contextRef="#ctx0" brushRef="#br0" timeOffset="11213.99">19422 5705 0,'0'-25'0,"-25"25"0,0 0 32,1 25-17,-1-25 1,25 25-1,-25 24 1,50-24 0,49 25-1,1-50 1,-51 0-16,76-75 16,-100 51-1,25 24-15,-50-100 16,-25 26 15,-124 24-31</inkml:trace>
  <inkml:trace contextRef="#ctx0" brushRef="#br0" timeOffset="11813">17562 6251 0,'0'0'0,"-25"0"0,25-25 0,0 0 31,-25 25-16,50-25 1,-25 1 0,74-26-1,1 0 1,-1 75 0,-49 25-1,-50 99 1,-24-1 15,-1-48-15,25-26-1,50-74 1,0-25 0,49-24-1,-24-1 1,24-24-1</inkml:trace>
  <inkml:trace contextRef="#ctx0" brushRef="#br0" timeOffset="12079">17835 5581 0,'0'25'15,"0"0"17,0-1-17,24-24-15,-24 25 0,0 0 16,25 49-1,25 75-15</inkml:trace>
  <inkml:trace contextRef="#ctx0" brushRef="#br0" timeOffset="12662">15776 6251 0,'0'0'0,"0"-25"0,0 0 0,0 0 15,25 1 1,24-51-1,26 50 17,-26 25-17,-24 75 1,-25 74 0,-25-1-1,-49 1 1,49-99-1,25-1 1,25-49 0,-25-24-1,49-1 1,26 0 0,24-74-1</inkml:trace>
  <inkml:trace contextRef="#ctx0" brushRef="#br0" timeOffset="13113">16049 5556 0,'-25'0'47,"25"25"-47,0 0 15,0 0 1,0-1 0,25 26-1,24-25 1,26-25 0,-1-50-1,-49-49 1,-50 49-1,-25-24 1,-24 49 0,24 75-16</inkml:trace>
  <inkml:trace contextRef="#ctx0" brushRef="#br0" timeOffset="14279">15875 5531 0,'0'0'0,"25"-24"78,0 24-62,-25-25-16,24 25 0,26-25 15,24 0 1,26 50-1,-51 49 1,-49 1 0,-74 74-1,24-50 1,25-49 0,1-26-1,48-24 1,-24-24 15,50-1-15,24 0-1,50-25 1,-24 1 0,49-1-16</inkml:trace>
  <inkml:trace contextRef="#ctx0" brushRef="#br0" timeOffset="20361">21208 7615 0,'-25'0'47,"25"25"-31,0 0 31,-25-25-32,25 24-15,-24 1 16,24 0 0,24-25 15,-24-25-31,25 25 16,0-49-1,0-1 1,-25 0-1,-25 1 1,0 49 0,0 25-1,25-1 1,-24 26 0,-1 0-1,50-26 1,-1-24 15,26-24-15,-25-26-1,0 0 1,-50 26 0,0-1-1,25 0 1,-25 25-1,25 25 1,-25-25-16,25 25 16</inkml:trace>
  <inkml:trace contextRef="#ctx0" brushRef="#br0" timeOffset="22312.99">20513 6077 0,'0'0'0,"0"-25"15,0 50 110,0 0-125,25 0 16,-25 0-16,0-1 15,25 51-15,25-1 16,-50-49 0,24 74-1,1-74-15,-25 25 16,25 24 0,0-49-1,-25 0 1,0-50 15,25 25-15,-25-25 62,25 25-78,-1 0 31,-24-25-31,25 25 0,0-25 16,0 1-16,24-1 31,1 0-15,-25 25-1,-25-25 1</inkml:trace>
  <inkml:trace contextRef="#ctx0" brushRef="#br0" timeOffset="22861">21134 5829 0,'0'0'0,"0"-25"16,-25 25 15,25 25-31,-25-25 15,0 50 1,0-1 0,1 51-1,24-51 1,24-24 0,26 0-1,0-25 1,-1 0 15,26 0-15,-26 25-1,1-1 1,-50 1 0,0 0-1,-25 25 1,-25-1-1,-24-24 1,24 0 0,-24-50-1</inkml:trace>
  <inkml:trace contextRef="#ctx0" brushRef="#br0" timeOffset="23245">21431 5755 0,'-25'0'16,"25"24"15,25 1-15,-25 0-1,25 74 1,0 1 15,0-1-15,24 0-1,-24-25-15</inkml:trace>
  <inkml:trace contextRef="#ctx0" brushRef="#br0" timeOffset="23727.99">21456 5804 0,'0'-25'0,"0"1"47,25 24-47,0-25 15,-1 25 1,-24-25-16,25 25 0,0 0 16,25 25-1,-50 0-15,24-1 16,-48 76 0,24-51-16,-25-24 15,25 0-15,-25 0 16,50-25-1,24-25 1,-24 0 0,50-24-1,-26 49 1,1 24 0,-25 26-1,0 74 1,-75 25 15,-99 99-31</inkml:trace>
  <inkml:trace contextRef="#ctx0" brushRef="#br0" timeOffset="27261">22423 5804 0,'0'0'0,"-24"0"0,24 25 47,24-25-47,-24 25 31,0 0-15,25 0-16,0 99 15,0-75 1,-25 125 0,0-100 15,-25-49-15,0-50-1,25 0 1,-25-49-1,1-100 1,48 50 0,-24 50-1,75-1 1,-50 26 0,-1 24-1,51 50 1,-26 49-1,1 50 1,0 25 0,-25-25 15,-25-49-15,0-51-16,0 26 15,0-25-15,-25-25 16,25-25-1,-25-49 1,0-50 0,25-25-1,0 74-15,0 1 16,25 49-16,-25 0 0,25-24 16,24 24-1,1 25 1,24 49-1,-24 51 17,-25-51-32,0 51 0,-25-51 15,24-24-15,-24 74 16,0-49-16,0 123 0</inkml:trace>
  <inkml:trace contextRef="#ctx0" brushRef="#br0" timeOffset="27795">23341 5755 0,'-25'-25'0,"1"25"32,-1 25-17,0-25 1,25 24-16,-25 1 16,25 0-1,0 25 1,25-25-1,25 24 1,-26 1 0,26-25-1,49 24 1,-49-24 0,-1 25-1,1-26 1,-50 26-1,0 0 17,-25-1-32,-24 1 31,24-50-31,-25 25 16,25-25-16,-49 0 15,0-50-15</inkml:trace>
  <inkml:trace contextRef="#ctx0" brushRef="#br0" timeOffset="28077">23713 5680 0,'0'0'0,"0"25"32,0 0-17,0 0 1,0 24 0,0-24-16,25 99 15,0-99-15,0 124 16,-1-25-1,26 25-15</inkml:trace>
  <inkml:trace contextRef="#ctx0" brushRef="#br0" timeOffset="28559.99">23738 5755 0,'0'0'0,"-25"0"0,25-25 0,0 0 31,25 25-15,0-25 0,49-24-1,1 49 1,49 24-1,-99 51 1,-50 24 0,-25-24-1,50-26 1,25-49 15,0 0-15,0 0-16,24 25 15,1 0 1,-1 49 0,-24 1 15,-25 49-15,-74 0-1,-50-50 1,-199-49-1</inkml:trace>
  <inkml:trace contextRef="#ctx0" brushRef="#br0" timeOffset="44175">20687 15453 0,'0'0'0,"-25"0"0,25 50 16</inkml:trace>
  <inkml:trace contextRef="#ctx0" brushRef="#br0" timeOffset="53340">20935 10021 0,'-25'0'47,"25"25"-32,0-50 1,25 25 15,-25-25-15,25 25-16,0 0 15,-25-25-15,49 25 16,1 0 0,24 0-1,1 0 1,-26 0 0,-24 25 15,0-25-16,0 0 1,-25 25 0,-25-25-1,25 25 1,0 0 0,0 0-1,0 24 1,0 26-1,25 24 1,-25 0 0,0-49-1,25 49 1,-25 0 0,0-25 15,0-24-16,0 0 1,24-1 0,-24 26-1,0-26 1,0 26 0,0-26-1,25 1 1,-25 0-1,0-1 1,0 1 0,0-1-1,0 1 1,-25-25 0,1 24 15,-51-24-16,50-25-15,-24 0 16,49-25-16,-124 1 16</inkml:trace>
  <inkml:trace contextRef="#ctx0" brushRef="#br0" timeOffset="54656">21183 13097 0,'0'0'0,"25"0"78,-25-25-78,25 25 15,-25-25-15,25 25 16,-1 0-16,51-49 16,-26 49 15,-24 0-16,0 0-15,-25 24 16,0 1-16,0 0 16,0 0-1,0 0-15,0 24 16,0-24-16,0 25 16,25 49-1,-25 0 1,0-24-1,0-1 1,0-24 0,25-26-1,-25 26 1,0-25 0,0 24 15,-25 1-16,25 0 1,-25-26 0,-25 26-1,-24-25 1,-25-25 0,0-50-1</inkml:trace>
  <inkml:trace contextRef="#ctx0" brushRef="#br0" timeOffset="56023">21059 16148 0,'0'0'0,"0"-25"0,0 0 31,-25 25-16,50 0 1,-25-25 0,25 25 15,0-24-31,0 24 0,49-25 16,-49 25-1,49-25 1,25 25-1,-49 0 1,-25 0 0,-25 25-1,0 0 1,0-1 0,-25 26-1,25 0 1,0-26-16,0 26 15,0-25-15,0 24 16,0 26 0,0 49-1,25-25 1,-25 0 0,25-49 15,-25 24-16,24 1 1,1-26 0,-25-24-1,0 0 1,0 0 0,0 0-1,-25-1 1,25 1-1,-49 0 1,-26-25 0,1 0-1,-50-50 1,0-49 0</inkml:trace>
  <inkml:trace contextRef="#ctx0" brushRef="#br0" timeOffset="58373">22820 12030 0,'0'0'16,"-24"0"46,48 0-46,-24-25 0,25 25-1,25-24 1,-1 24 0,1 0-1,0-25 1,-1 25-1,-24 0 1,-25 25 0,-25-25 15,25 24-31,0 1 16,25 0-1,-25 25 16,25 24-15,-25 1 0,0-1-1,25 25 1,-25-24 0,24-1-1,-24-24 1,0-1-1,0 1 1,0-25 0,0 24-1,0-24 1,0 0 0,-24 0-1,24-1 16,-75 1-15,-24-25 0,25 0-1,-50-25-15</inkml:trace>
  <inkml:trace contextRef="#ctx0" brushRef="#br0" timeOffset="59789">23044 14188 0,'0'0'0,"0"-25"32,24 25 14,-24-24-30,25 24-16,0 0 16,49-25-1,26 25 1,-76 0-16,26 0 16,-50 25-16,25-25 15,-25 49 1,25 26-1,-25-1 1,0 25 0,0 1-1,0-1 1,0 25 0,24-25-1,-24-49 16,0 148-15,0-99 0,0 0-1,0-74-15,25 75 16,-25-76-16,0 26 16,0 49-1,0 0 1,0 1-1,25-1 1,-25 0 0,0 25-1,0-25 1,0 0 0,0-74-16,0 50 15,0-50 1,25 24-1,-25 26 1,0-26 0,0-24-1,0 25 1,0-26 0,0 26-1,0-25 1,0 24-1,-25 1 1,0 0 0,-24-1-1,-51 1 1,26-25 0,24-25-16,-173-25 15</inkml:trace>
  <inkml:trace contextRef="#ctx0" brushRef="#br0" timeOffset="63206">1935 2927 0,'25'0'16,"-50"0"15,25-25 16,0 0-31,-25 25-16,25-24 15,-50-1 1,1-25 0,-26 50-1,1 0 1,-1 50 0,26-1-1,-1 1 16,1 49-15,24-49 0,50-1-1,24 1 1,1-25 0,-1 0-1,51-1 1,-26 1-1,1 0 1,-26 0 0,-24 0-1,0 24 1,0-24 0,-25 0-1,-25 24 1,0 1 15,-25 0-15,1-1-1,-26-24 1,51-25-16,-76 0 16,75 0-16,-24 0 0,-26-25 15,-49-24 1,25-26-1,25-24-15</inkml:trace>
  <inkml:trace contextRef="#ctx0" brushRef="#br0" timeOffset="63921.99">2307 3497 0,'0'0'0,"0"-24"0,0 48 32,25-24-32,-1 0 31,1 0-15,0 0-1,0 0-15,49 0 31,50-24-15,-49 24 0,24 0-1,-49 0 1,-1 0 0,-24 0-1</inkml:trace>
  <inkml:trace contextRef="#ctx0" brushRef="#br0" timeOffset="64287.99">2381 3870 0,'0'0'15,"25"0"32,0 0-16,-25 24-31,25-24 16,24 0 0,50 25-1,-24-50 1,49 1 0,-25 24-1</inkml:trace>
  <inkml:trace contextRef="#ctx0" brushRef="#br0" timeOffset="72038">19472 9971 0,'0'0'0,"0"-24"0,0-1 15,-25 0 17,25 0-17,-25 0 1,0-24 0,0 49-16,1-25 15,-1 25-15,0 0 16,25-25-16,-50 25 15,26 25-15,-26-25 16,-24 50 0,24-1-1,-24 26 1,49 24 0,25-25-1,0-24 16,0-25-31,0 49 0,25-49 16,-1 49 0,1-24-1,50 0 1,-1-26 0,25 1-1,0-25 1,25-49-1,-49 24 1,-25-74 0,-50 24-1,-25 1 1,25 49-16,-100-124 16,76 124-16,-125-124 15</inkml:trace>
  <inkml:trace contextRef="#ctx0" brushRef="#br0" timeOffset="72904.98">17735 10840 0,'0'0'0,"0"-25"0,-24 25 16,-1-25 15,25 0-15,-50 25 0,-24 0-1,-26 50 1,76-50-16,-76 74 15,76-49-15,-26 25 16,-49 98 0,74-23-1,50-26 1,49 0 0,-49-74-16,149 24 15,-150-49 1,125 25-16,50-50 15,-100-49 17,-74-50-17,-25 99-15,-25-124 16,0 124-16,-49-99 16,-100-24-16</inkml:trace>
  <inkml:trace contextRef="#ctx0" brushRef="#br0" timeOffset="74087">16247 13097 0,'-25'0'0,"50"0"0,-75-25 16,26 25-16,-1-25 15,0 0 1,-49-24-1,24 49 17,-24 25-17,74-1-15,-75 51 16,75-50-16,-74 74 16,49 0-1,0 124 1,75-74-1,49-25 1,99-49 0,1-100-1,-50-50 1,-25-123 0,-199 0-1,-49 74 1,0 24-1,-25 26 1</inkml:trace>
  <inkml:trace contextRef="#ctx0" brushRef="#br0" timeOffset="76620">16148 16148 0,'0'0'15,"-25"0"-15,25-25 0,-25 25 0,0-25 32,-49 25-17,24 0 1,-24 50 0,0 24-1,-26 75 1,51 25-1,49-149-15,0 74 16,25-74-16,24 74 16,75-25-1,25-49 1,149-99 0,-149-1-1,-125 50-15,26-74 16,-50 74-16,-74-99 15,-51 0 17,-23 50-17,24 24-15</inkml:trace>
  <inkml:trace contextRef="#ctx0" brushRef="#br0" timeOffset="77236.98">17711 16173 0,'0'0'0,"0"-25"16,-25 25-1,25-25-15,-50 0 16,25 25-16,-24-25 16,-51 25-1,1 25 1,0 99 0,25 25-1,49-124-15,25 99 16,0-74-1,49 49-15,-24-74 0,74 74 32,-49-74-32,24 24 15,224-24 1,-248-25-16,99-50 16,-100 26-16,1-76 15,-75-24 1,-124-49-1,0 24 1,-24 50 0,49 99-16</inkml:trace>
  <inkml:trace contextRef="#ctx0" brushRef="#br0" timeOffset="77807">19298 16321 0,'0'-24'0,"0"48"0,0-73 16,0 24 0,0 0-1,-25-24 1,-49 24-1,24 0 17,-24 50-17,-50 74 1,49 75 0,51-1-1,98-49 1,124 0-1,1-74 1,74-100 0,-100-49-1,-148-50 1,-124 1 0,-50-1-1,-99-75 1</inkml:trace>
  <inkml:trace contextRef="#ctx0" brushRef="#br0" timeOffset="86919">3522 3200 0,'-25'0'15,"25"-25"63,25 25-62,-25-25-16,25 25 16,-25-25-1,25 25-15,0 0 16,24 0-1,26 50 1,-50 0 0,-1-1 15,1 1-15,-25 24-1,-25-24 1,1-25-1,24-1 1,-25-24 0,25-24-1,0-1 1,25-50 0,-1 1-1,26-25 1,-25 49-1,24-24 1,-49 49 0,0 25 15,-24 0 0,24 25-31,-25 0 31,25-1-15,-50 1 0,25 25-1,1-1 1,24 1 0,0 0-1,24-1 1,1-24-1,50 0 1,-1-25 0,25-25 15,-24 0-15,-75 0-16,24 1 15,-24-1-15</inkml:trace>
  <inkml:trace contextRef="#ctx0" brushRef="#br0" timeOffset="87601.98">4713 3373 0,'0'0'15,"25"0"32,-1-24-15,1 24-32,0 0 0,74-25 15,50-25 1,-74 50-1,-51 0-15,26 0 16</inkml:trace>
  <inkml:trace contextRef="#ctx0" brushRef="#br0" timeOffset="87920">4961 3200 0,'0'0'0,"25"0"78,-25 25-62,0-1-16,0 1 15,25 0 1,-25 74 0,24-49-1,-24 49-15</inkml:trace>
  <inkml:trace contextRef="#ctx0" brushRef="#br0" timeOffset="88469">5085 3026 0,'-25'-25'15,"25"1"1,-25 24 0,1 0-1,24-25-15,-25 50 16,-25-25-1,-24 49 1,-1 26 0,1 49-1,49-25 1,25 0 0,50-25-1,-1 26 1,125-51-1,-50-24 1,0-50 0,-25-74 15,-24 0-15,-100-25-1,25 99-15,-50-49 16,50 24-16,-74-49 15,-1 49 1,26 50-16</inkml:trace>
  <inkml:trace contextRef="#ctx0" brushRef="#br0" timeOffset="89404.98">6102 3225 0,'0'0'16,"0"-25"-16,-25 25 0,25 25 47,0-1-31,0 1-1,0 50 1,50-1-1,-1-24 1,-24-50-16,50 24 16,-51-48-16,76-1 15,-51 0 1,-24-49 0,-25-1-1,-25 26 1,0 49-1,25 24 17,0 1-17,0 0 1,0 25 0,25 24-1,-25-24-15,0 74 16,25-100-16,-25 101 15,25 48 1,0-49 0,-1 0-1,-24-49 1,0-26 0,-24-49 30,-1 0-30,-25-25-16,-49-24 16,-25-26-1,25 1 17,74-75-32</inkml:trace>
  <inkml:trace contextRef="#ctx0" brushRef="#br0" timeOffset="89852">7193 3373 0,'0'-24'16,"0"48"-16,25-24 31,0 0-15,25-24-1,24 24 1,25-25-1,-24 25 1,98 0 0</inkml:trace>
  <inkml:trace contextRef="#ctx0" brushRef="#br0" timeOffset="90152">7392 3225 0,'-25'0'0,"50"0"62,-25 24-46,0 1-16,0 0 16,0 0-1,0 0-15,25 24 16,-25 75 0,0 0-1</inkml:trace>
  <inkml:trace contextRef="#ctx0" brushRef="#br0" timeOffset="90701">7640 3125 0,'0'0'0,"0"-24"0,-25 24 16,25-25-1,-25 25 1,25-25 0,-49 25-1,-1 0 1,25 0-16,0 25 15,1-25-15,24 25 0,-50-1 16,-49 76 0,49-26-1,25 25 1,25 50 0,50-50-1,24 1 1,50-51-1,25-49 1,25-74 0,-75-1 15,-99 50-31,0-99 16,0 100-16,-74-76 15,-50 1 1,49 50-1,1 49-15</inkml:trace>
  <inkml:trace contextRef="#ctx0" brushRef="#br0" timeOffset="91535">8458 3349 0,'-24'-25'16,"-1"0"-16,0 0 16,25 0-1,-25 25-15,0-49 16,25-1-1,25 25 1,50 25 0,-1 0 15,0 50-15,1 24-1,-100 26 1,-49-1-1,24-25 1,25-24 0,50-50-1,0 0 1,49 0 0,-24 25-1,-1 24 1,1 1-1,-50-25-15,50 99 16,-50-99-16,24-1 16,-24 51-16,0 49 15,-24-50 17,-26 1-17,0-51 1,-24 1-1,24-50 1,-24-24 0,24-26-1,50-73 1,25 24 0,124-75-16</inkml:trace>
  <inkml:trace contextRef="#ctx0" brushRef="#br0" timeOffset="96934">1836 4738 0,'24'0'62,"1"0"-15,-25-25-16,-25 25-31,25-25 16,-24 25 0,24-25-16,-50 0 15,0 25 1,-24 0-1,-1 0 1,1 25 0,0 50-1,49-51-15,-50 76 16,75-75-16,-24 49 16,-1 0-1,50 26 1,-1-26-1,51 25 1,24-24 0,0-51-1,50 1 17,-25-25-17,50-74 1,-25-25-16</inkml:trace>
  <inkml:trace contextRef="#ctx0" brushRef="#br0" timeOffset="97434.98">2679 5234 0,'0'25'16,"0"-50"-16,0 25 0,0 25 31,25-25-15,-25-25-16,49 25 15,26 0 17,24-25-17,-25 25 1,75 0-1</inkml:trace>
  <inkml:trace contextRef="#ctx0" brushRef="#br0" timeOffset="97667">2853 5407 0,'0'25'0,"24"-25"62,1 0-46,0 0-16,0 0 16,0 0-16,-1 0 15,1 0-15,223-25 16</inkml:trace>
  <inkml:trace contextRef="#ctx0" brushRef="#br0" timeOffset="126163">3646 4986 0,'-25'0'15,"50"0"48,-25-25-16,25 25-47,0 0 15,0-25-15,0 25 0,-1 0 16,76 0 0,-76 25-16,26 0 15,-25 0-15,0 24 16,-1 26 0,-48 24-1,-1-25 1,-25 25 15,25-74-15,1-25-16,-1 25 15,25-50 1,0 0-16,0 1 16,0-26-1,49-74 1,1 25-1,24 0 1,1-1 0,-50 51-1,-50 49 17,25 25-1,-25-25-31,0 0 31,0 24-15,1 26-1,-1 24 1,0-24 0,25-25-16,0 24 15,0-24-15,0 50 16,25-1-1,24 0 1,75-24 0,-49-75-1,24-24 1,-74 49-16,49-100 16,-49 100-16,-25-148 15</inkml:trace>
  <inkml:trace contextRef="#ctx0" brushRef="#br0" timeOffset="127080">4663 5060 0,'0'0'0,"0"25"63,0 0-48,0 0 1,0 24 0,0-24-16,50 74 15,24 0 1,26-74-1,-1-25 1,-25-74 0,-49 49-16,25-49 15,-50 49-15,0-50 16,-25 1 0,0 24-1,0 50 1,25 25 15,0 0-15,0 0-1,0 74 1,25 25 0,-25 0-1,25 25 1,-25-25-1,25 25 1,-1-25 0,1-25-1,0-25 1,-25-24 15,0-25-31,0 0 16,-25-25 15,0 24-15,-49-24-1,0 0 1,-50-24 0,24-26-1,26-99 1,74 25-1,49-99-15</inkml:trace>
  <inkml:trace contextRef="#ctx0" brushRef="#br0" timeOffset="128363">5531 5308 0,'0'0'0,"25"0"47,0 0-31,0 0-1,0 0-15,74 0 16,0 0-1,0-25 1,25 1 0,-49-1-1</inkml:trace>
  <inkml:trace contextRef="#ctx0" brushRef="#br0" timeOffset="128646">5854 5035 0,'0'0'0,"-25"0"16,25 25 30,0 0-30,0 0-16,25 24 16,0 51-1,-25-51-15,25 50 16,-25-74-16,49 124 16</inkml:trace>
  <inkml:trace contextRef="#ctx0" brushRef="#br0" timeOffset="129413.99">6474 5135 0,'0'0'0,"-25"0"16,25-25 0,0 50 15,0-1-15,0 1-1,25 25-15,-25-25 16,50 74-16,-26-74 15,51 49-15,74-74 32,-50-25-17,-25-74 1,-49 74-16,0-49 16,-25 49-16,-25-49 15,0 24 1,1 50-1,24 25 1,0 0 0,0-1-16,0 51 15,0-50-15,0 74 16,24 50 0,-24-1-1,25-48 1,-25 24 15,25-25-15,0 25-1,-25-74 1,0-1 0,0-24-1,-25-25 1,0 0-1,-49-25 1,-26 0 0,1-74-1,25 0 1,74-25 0,74-99-1</inkml:trace>
  <inkml:trace contextRef="#ctx0" brushRef="#br0" timeOffset="130129">7293 5135 0,'-25'0'0,"25"-25"0,0 0 31,25 0 0,-1 25-15,51 25-1,-1 0 1,1 49 0,-51-24-1,-48 24 1,-51-24-1,75-25-15,-25-25 16,25 24-16,25-24 31,0 0-15,0 25-16,0 0 16,-1 0-1,51 24-15,-75-24 0,99 50 16,-49 24-1,24 25 17,-74-99-32,25 49 15,-25-49-15,-25 74 16,-25-24 0,-24-1-1,-25-24 1,0-50-1,-1-50 1,26-24 0,24-75-1,50-25-15</inkml:trace>
  <inkml:trace contextRef="#ctx0" brushRef="#br0" timeOffset="130648">8161 5283 0,'25'0'0,"-1"0"47,1 0-32,0 0 1,0 0-16,0 0 0,-1 0 16,125 0-1,-50 0 1,-24-24 0,24 24-16</inkml:trace>
  <inkml:trace contextRef="#ctx0" brushRef="#br0" timeOffset="130929">8409 5060 0,'0'0'0,"-25"0"0,25-25 16,-25 25 15,50 0-15,-25 25-1,25 50 1,0 24 0,24 25-1,-49-99 1,50 198-16</inkml:trace>
  <inkml:trace contextRef="#ctx0" brushRef="#br0" timeOffset="132146">9029 5159 0,'0'0'0,"-25"0"0,25-24 16,0-1-1,0 0 1,0 0 0,0 0-16,50 1 15,-25 24-15,24-25 16,26 0 0,-26 75-1,-24 24 1,-75 25-1,1 25 1,-1-49 0,50-51-1,25-24 1,25 0 0,-1 0-1,-24 0-15,49 25 16,-49 0-1,25 25-15,-1 49 32,-24 50-17,-25-100-15,-25 26 16,25-50-16,-24 24 16,-51 100-1,50-124 1,-74 0-1,0-50 1,25 0 0,-1-49-1,50-50 1,125-125 0</inkml:trace>
  <inkml:trace contextRef="#ctx0" brushRef="#br0" timeOffset="132945.99">9699 5135 0,'0'0'16,"0"-25"-16,24 25 47,-24-25-32,75 25 1,-26 0-16,51 0 16,-76 25-16,1 0 15,0 49 1,-25 25-1,0-74 1,0 0 0,-25-25-1,25 25 1,-49 24 0,24-98-1,74-75 1,26-25 15,-1 50-15,-24 24-1,-75 75 1,25 25 0,-25-25-1,-24 50 1,-51 49-1,76-50 1,-1 26 0,25-50-16,25 49 15,-25-49-15,24 24 16,125 26 15,-49-75-31,24-50 16,-75 50-16,125-198 15</inkml:trace>
  <inkml:trace contextRef="#ctx0" brushRef="#br0" timeOffset="135379">3274 7169 0,'0'0'15,"25"0"32,-25-25-31,25 25-16,0 0 15,-1 0-15,1 0 16,74 25 0,1-25-1,123 0 1</inkml:trace>
  <inkml:trace contextRef="#ctx0" brushRef="#br0" timeOffset="135613">3522 7317 0,'-49'25'16,"24"-25"-1,25 25 1,25-25-1,-1 0 1,26 0 0,173 0-1</inkml:trace>
  <inkml:trace contextRef="#ctx0" brushRef="#br0" timeOffset="136062">3646 6970 0,'0'0'16,"0"-25"-16,25 25 62,-25 25-62,25-25 0,25 50 16,24-1 0,50 51-1,-99-76-15,49 51 16,-49-50-1,25 24-15,-26 26 32,-48-26-17,24-24-15,-50 25 16,25-26-16,-49 26 16,49-50-16,-99 74 15,99-74-15,-24 25 16,-1-25-16</inkml:trace>
  <inkml:trace contextRef="#ctx0" brushRef="#br0" timeOffset="136679">4837 6672 0,'0'0'0,"-25"0"16,0 0-1,0 25 1,1 0 0,-26 25-1,0 24 1,1 25-1,49-74-15,-25 99 16,25-99-16,0 99 16,25 0-1,24 0 1,1-50 0,49-24-1,-74-25-15,198-25 16</inkml:trace>
  <inkml:trace contextRef="#ctx0" brushRef="#br0" timeOffset="137400.99">5011 7045 0,'0'0'0,"-25"-25"0,50 25 15,-1 0 16,1 0-15,0 25 0,25-25-1,-1 49 1,1 1 0,-50-25-16,25 24 15,-25-24-15,-25 25 16,0 24-1,0-74 1,0-25 0,25-49-1,25-1 1,25-49 0,-25 75-1,-25 24-15,24 0 16,1 25-1,-25 25 1,-25-25 0,25 25-1,-24 24 1,-1 1 0,25 24-1,-25 1 1,50 24-1,24-25 1,26-49 0,-1-25-1,-49 0-15,74-49 16,-74 49-16,25-124 16</inkml:trace>
  <inkml:trace contextRef="#ctx0" brushRef="#br0" timeOffset="137828">5978 7218 0,'0'0'0,"0"25"31,25-25 1,0 0-1,-1 0-31,1 0 16,0 0-16,74 0 15,-49 0-15,49 0 16,0 0-1,-74 0-15,49 0 0</inkml:trace>
  <inkml:trace contextRef="#ctx0" brushRef="#br0" timeOffset="138113">6276 7144 0,'0'-25'47,"-25"25"-16,25 25-31,25 0 16,-25-1-16,0 26 15,49 74 1,-49-25 0,0-24-16</inkml:trace>
  <inkml:trace contextRef="#ctx0" brushRef="#br0" timeOffset="138612">6449 6945 0,'0'0'0,"0"-24"0,-25 24 15,25-25 1,-24 0-1,-26 0 1,25 25 0,-24 0-1,-26 25 1,1 49 15,-25 26-31,74-1 16,50 25-1,-1 0 17,1-99-32,74 74 15,-74-74-15,25-1 16,24 1-16,50-25 16,-99 0-16,25 0 0,24-49 15,25-100 1,-124 0-1,-24 25 1,-1 25 0,-74 49-16</inkml:trace>
  <inkml:trace contextRef="#ctx0" brushRef="#br0" timeOffset="139346">7020 7069 0,'0'0'0,"0"-24"0,0 48 31,0 1 1,0 0-17,25 49-15,-1 50 16,51-49-1,24-26 17,-25-98-17,-49 24-15,0-25 16,0 26-16,-25-51 16,0-24-1,-25 74 1,25 50 31,0 0-47,-25 24 15,25 100 1,25-25 0,-25-74-16,25 74 15,-25-75-15,0 26 16,25 24 15,-25 0-15,0-49-1,0 0 1,-25-50 0,-25 0-1,-24-25 1,-50-50-1,25 26 1,49-51 0,25-24-16</inkml:trace>
  <inkml:trace contextRef="#ctx0" brushRef="#br0" timeOffset="139727.99">7342 6697 0,'0'25'31,"25"-25"-15,-25 25-16,0 0 16,50 49-1,-1 1-15,26 73 16,-26-123-16,26 124 16,-1 25-1,-74-125-15,25 100 16,-25-99-1,-25 49 1,-25 25 0,-49 25-16</inkml:trace>
  <inkml:trace contextRef="#ctx0" brushRef="#br0" timeOffset="140661">8235 7069 0,'0'0'0,"-25"0"0,25-24 16,0-1 0,0 0-1,25 25 16,-25-25-15,25 25 0,0 0-16,0 25 15,-1-25-15,-24 50 16,-24-1 0,24-24-16,-25 0 15,0-25-15,50 0 16,0 0-1,-1 0 1,51 25 0,-1-25-1,-74 24-15,50 1 16,-50 0-16,49 0 31,1 124-15,-50-75-16,25 75 15,-25-25 1,0-25 15,0-25-15,-25 51 0,0-51-1,-49-24 1,-1-26-1,1 1 1,-25-50 0,24 1-1,26-100 1,74-75 0,272-371-1</inkml:trace>
  <inkml:trace contextRef="#ctx0" brushRef="#br0" timeOffset="141761">9054 7317 0,'-25'0'47,"50"0"16,0 0-48,-1 0-15,26 0 0,-25 0 16,99-24 0,49 24-1,-98-25 1,-50 25-16</inkml:trace>
  <inkml:trace contextRef="#ctx0" brushRef="#br0" timeOffset="142045">9252 7045 0,'0'0'0,"-25"0"16,25 24 15,25-24-15,-25 25-1,25 74 1,0 75 0,24-50-1,1 50-15</inkml:trace>
  <inkml:trace contextRef="#ctx0" brushRef="#br0" timeOffset="143378">9798 7020 0,'0'0'0,"0"-25"16,25 25-16,-1 0 31,1 0-15,50 25-1,-1 0 1,1 49 0,-26 0-1,-49-49-15,0 74 16,0-74-16,-25 50 15,1-51-15,-1 26 16,0-50 0,25-25-1,25 0 1,-25 1 0,124-175-1,-50 100 1,-74 74-16,50-24 15,-50 24-15,-25 25 63,25 25-63,-25-25 16,25 24-16,-49 51 15,49-50 1,-25 24-16,25-24 0,0 49 15,25-49 1,-1 25 0,100-1-1,0-73 1,25-76 0,-74 1-1,-51 0 1,-48 49-1,-1 26 1,0 48 0,0 26-1,25 49 1,0-24 15,75-1-31,49-74 16,0-25-1,0-99 1,-75 25 15,-49 0-15,0 24 0,0 51-1,-25 48 1,1 26-1,-1 49 1,0 25 0,25 75-1,25-1 1,0-24 0,-1-125-16,1 125 15,0-124-15,-25 74 16,25-25 15,-25 0-15,0-74-16,25 24 15,-25-24-15,0 0 16,-25 0 0,-25-50-1,-49 0 1,0-24-1,49 24-15,-24-50 16,49 51-16,-25-76 16,50-98-1,100-149-15</inkml:trace>
  <inkml:trace contextRef="#ctx0" brushRef="#br0" timeOffset="166593">13866 9773 0,'0'-25'15,"25"25"17,-25-25-32,-25 1 15,25-1-15,-25-25 16,25 25-1,-25 25-15,-49-74 16,-1 49 0,-24 25-1,-25 50 1,0-1 15,25 26-15,-75 173-1,149-174 1,1-24-16,-1 99 16,25-124-16,0 123 15,25 26 1,49-50 0,75 25-1,25-100 1,148-24-1,-74-74 1,-25-51 0,-173 76-16,74-51 31,-99 26-31,74-125 0,-99-49 31,-99-25-15,-50 74-1,99 124-15,-123-49 16,123 99-16,-198-49 16</inkml:trace>
  <inkml:trace contextRef="#ctx0" brushRef="#br0" timeOffset="172058">5928 8930 0,'0'24'0,"0"-48"0,25 24 47,0-25-16,-25 0-31,50 0 16,24-49 0,50-1 15,25 1-31,0 0 16,-125 74-1,51-25 1,-50 25-16,-25 25 15</inkml:trace>
  <inkml:trace contextRef="#ctx0" brushRef="#br0" timeOffset="172457">8706 9525 0,'0'-25'47,"25"25"-32,0 0-15,49 0 16,26-25 0,49 1-1,-100 24-15,174-25 16,-198 25-16,25 0 0,49-25 15,50 25 1</inkml:trace>
  <inkml:trace contextRef="#ctx0" brushRef="#br0" timeOffset="180473">14163 12551 0,'0'0'0,"-24"0"0,24-25 0,0 1 31,-25-1-16,25-25 1,-50 25 0,1-24-1,-26-1 1,-24 1 0,-25 24-1,-25 25 1,100 0-16,-100 49 15,99-24-15,-74 25 16,-50 74 0,75 25-1,25 49 1,49-49 0,25-100-16,0 100 15,25-124 1,24 74-1,125 75 1,25-75 0,123-24-1,-49-75 1,0-75 0,24-98-1,-173-1 1,-99 124-16,-25-173 15,0 149-15,-99-125 16,-447-272 0</inkml:trace>
  <inkml:trace contextRef="#ctx0" brushRef="#br0" timeOffset="182072">10641 14684 0,'0'0'0,"-25"-24"0,25-1 15,0 0 1,0 0 0,25 25 15,-25 25-16,75 74 1,24 0 0,-25 1-1,-49-76-15,74 100 16,-99-99-16,50 25 16,-25-1-1,-1-49 16,1 0-15,0 0-16,25-24 16,49-1-1,199-124 1,-50 25 0,74-25-1,25 0 16,-49 25-31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4T18:28:11.194"/>
    </inkml:context>
    <inkml:brush xml:id="br0">
      <inkml:brushProperty name="width" value="0.05292" units="cm"/>
      <inkml:brushProperty name="height" value="0.05292" units="cm"/>
      <inkml:brushProperty name="color" value="#C00000"/>
    </inkml:brush>
  </inkml:definitions>
  <inkml:trace contextRef="#ctx0" brushRef="#br0">5556 3497 0,'0'0'0,"0"-24"0,0-1 15,-25 25 1,25-25-16,-49 0 15</inkml:trace>
  <inkml:trace contextRef="#ctx0" brushRef="#br0" timeOffset="1379.7">5383 3225 0,'0'0'16,"-25"0"-16,25-25 15,25 25 32,-50 25 0,25-1-16,0 1-15,0 25-16,25 148 16,-25 26-1,0-26 16,0-124-15,0-49 15,0 25 1,24-25-17,-24-1 1,0 1-1,0 0 17,0 25-17,0-26 1,25 1 15,0 0-15,124 25-1,99-26 1,-149-48 0,25 24-1,-99 0-15,74 0 16,-74 0-16,49 0 16,1 0-1,74 24 1,-50-24-1,0 25 1,-49-25 0,24 25-1,-24-25 1,24 0 0,-24 0-1,-1 0 1,1 0 15,0 0-15,-26-25-1,1 25 1,0-49 0,-25-1-1,25-49 1,-25-25-1,0 25 1,0 74-16,0-50 16,0 51-16,-25-100 15,25-1 1,-25 26 0,25 25-1,-25 24 16,25 1-15,-24 24 0,24 0-1,-25 25 32,0 0-31,25-25-16,-50 25 15,-49 0 1,74 0-16,-99 0 16,75 0-16,-100 25 15,-99-25 1,0 0 0,25 0-1,-50 0 1,0 0-1</inkml:trace>
  <inkml:trace contextRef="#ctx0" brushRef="#br0" timeOffset="3238.31">16694 4390 0,'0'-24'16,"-25"24"-1,25-25-15,0 0 16,0 0 0,25 25-1,-1 0 1,1 0 0,74 0-1,75 0 1,124 0-1,-50 0 1,273 0 0,-149-25-1,-273 25-15,223-24 16,-247 24-16,148-25 16,50 25-1,173 0 16,-222 0-15,-51 25 0,-123-25-16,49 0 15,-74 24-15,24-24 16,1 0 0,0 0-1,-75 0 16</inkml:trace>
  <inkml:trace contextRef="#ctx0" brushRef="#br0" timeOffset="7711.34">23168 3398 0,'0'-25'0,"-25"25"15,0 0 1,25-24-16,-25 24 16,-24-50-1,-75 0 1,0 1 0,-25 49-1,124 0-15,-99 49 16,99-49-16,0 25 0,-24 0 15,-75 99 1,24 50 0,76 24-1,48-24 1,100 24 0,75-49-1,123-25 1,50-74-1,-99-75 17,-124-74-17,-149 49-15,25-99 16,-25 100-16,-25-75 16,-198-224-16</inkml:trace>
  <inkml:trace contextRef="#ctx0" brushRef="#br0" timeOffset="9227.02">10765 5110 0,'25'0'94,"0"0"-94,0 0 0,-1 25 15,175-1 1,24-24 0,25 0-1,-25 0 1,1 0-1,49 25 1,-50 0 0,-74-25-1,49 25 1,-124 0 0,1-25-1,49 24 1,0-24-1,-25 25 17,0-25-17,1 0 1,-26 25 0,0-25-1,1 50-15</inkml:trace>
  <inkml:trace contextRef="#ctx0" brushRef="#br0" timeOffset="12009.42">20861 5135 0,'0'0'0,"0"24"78,0 1-62,0 0-16,0 0 0,0 0 15,25-1-15,-25 100 16,24 0 0,-24-49-1,25-26 1,-25 1-1,0-75 17,-25-24-1,1-26-15,24 1-1,-25-50 1,25-25-1,25 99 1,24-24 0,1 24-1,24 1 1,25 49 0,-24 25-1,-26 49 1,1 25-1,0 25 17,-1 0-17,-24 0 1,-25-25 0,0-74-16,0 50 15,0-51-15,0 26 16,25-25-1,-25 0 1</inkml:trace>
  <inkml:trace contextRef="#ctx0" brushRef="#br0" timeOffset="12309.34">20910 5556 0,'-24'0'0,"48"0"47,1 0-32,0 0 1,0 0-16,-25 25 0,124-50 16,-25 25-1,174-49 1</inkml:trace>
  <inkml:trace contextRef="#ctx0" brushRef="#br0" timeOffset="13917.01">20762 4638 0,'-25'0'0,"50"0"110,-1 0-110,1 0 15,0 0-15,0 0 0,24 25 16,75-25 0,-74-25-16,49 25 15,-74 0-15,149 0 16,-100 0 0,-49 0-1,-50 0 63</inkml:trace>
  <inkml:trace contextRef="#ctx0" brushRef="#br0" timeOffset="14441.9">21803 5755 0,'0'-25'0,"25"50"47,0-1-31,-25 1-16,0 0 15,0 0-15,-25 0 16,-74 24-16</inkml:trace>
  <inkml:trace contextRef="#ctx0" brushRef="#br0" timeOffset="14808.82">22423 4911 0,'0'25'32,"0"0"-17,0 74 17,0-74-17,0 0-15,0 74 16,25 75-1,0-75 1,0 25 0,0-75-1,-25 51 1</inkml:trace>
  <inkml:trace contextRef="#ctx0" brushRef="#br0" timeOffset="15408.69">22423 5035 0,'0'0'0,"0"-24"0,0-1 31,0 0-16,25 0 1,0 25 0,0-25-16,49 1 15,1 48 1,-51-24-16,51 75 16,-50-50-1,0 24-15,-25 75 16,-50-25-1,-25-24 17,1-50-17,74-1 1,25-24 0,0 0-1,74 0 1,0 0-1,0 50 1,-24 0 0,-50 24-1,-1 0 1,-48 26 0,-26-51-1,-74 1 1,50-25-1,-75-50 17,-75-74-32</inkml:trace>
  <inkml:trace contextRef="#ctx0" brushRef="#br0" timeOffset="15841.61">22374 4738 0,'25'0'62,"-1"0"-46,1 0-16,0 0 0,25-25 15,74 0 1,-75 25-16,125-25 16,-124 25-16,49 0 15,25-25 1,-99 25 0,-50 0-16</inkml:trace>
  <inkml:trace contextRef="#ctx0" brushRef="#br0" timeOffset="32035.14">8260 6127 0,'0'0'0,"25"25"46,-25-1 17,0 1-63,0 0 16,0 0-16,0 24 15,0 51 1,0 48-1,25-48 1,-25-1 0,0-74 15,0-1-15,0 1 15,0 0-16,0 25 17,0-25-1,24-1-15,-24 26 15,0-25 0,25 74-15,0-99-1,-25 25 17,25-25-17,0 25 1,24-1-1,1 1 17,-25-25-17,-1 25-15,1-25 32,-25 25-17,25-25 1,0 0-1,0 0 1,24 25 0,26-25-1,-26 0 1,1 24 0,-1-24-1,26 0 1,-1 25-1,1-25 1,-50 0 0,-1 0-16,26 0 31,-25 0-31,0 0 0,-1 0 16,26 25-16,-25-25 15,0 0-15,-1 0 16,26 25-1,0-25 1,-1 0 0,-24 0-1,49-25 1,1 25 0,-1-25-1,1 25 1,-26 0-1,26 0 1,-50-25 0,49 50-1,-24-25 17,24 0-17,-24 0 1,-1 0-1,1 0 1,24 0 0,-24-25-1,-1 25 1,-24 0 0,0 0-1,0 0 1,24 0-1,1 0 1,0 0 0,-26 0-1,1-24 17,0 24-17,25 0 1,-1 0-1,-24 0 1,-25-25 15,25 25 1,-25-25-32,0 0 15,0 0 1,25 1-1,-25-26 17,24 0-32,-24 1 15,0-26 17,25 26-17,-50-1 1,25 25-1,0-24 1,-24-1 0,24 0-1,0 1 1,0 24 0,-25 0-1,25-24 16,0-1-31,-25 25 16,25 0 0,-25 1-1,0 24 17,1-25-17,-1 25-15,-25-25 16,25 25-16,-49-25 15,49 25-15,-49-25 16,49 25-16,-99 0 16,0 0-1,-25 0 1,0 0 0,-49 0-1,74 0 1,74 0-16,-74 0 15,99 0-15,-74 0 16,-25 0 0,-25-24-1,25-1 17,25 0-17,49 25-15,-74-25 16,100 25-16,-76 0 15,-48-25 1,24 1 0,-25-1-1</inkml:trace>
  <inkml:trace contextRef="#ctx0" brushRef="#br0" timeOffset="34267.65">11385 6127 0,'-24'0'31,"24"25"-31,0-1 16,0 1-16,0 74 15,-25 25 17,25 25-32,0-25 15,0 25 17,0-50-17,0 1 1,0-26-1,0 0 1,0-49 0,25 0-1,-25 0 1,24-25 0,1 0-1,25 25 1,24-25-1,50 24 1,25-24 0,-50 0-1,0 0 17,25 0-17,1 0 1,-26 0-1,-74 0-15,123 0 16,-123 0-16,50 0 16,-1 25-1,0-25 1,1 25 0,24-25-1,-25 0 1,26-25-1,-1 25 17,25 0-17,-50-25-15,1 25 32,24 25-17,-25-25 1,-24 0-1,24 0 1,-24 0 0,0 0-1,-1 0 1,1 0 0,-1 0-1,1-25 1,-25 25-1,0 0-15,-1 0 16,1 0 0,0 0-1,-25-24 17,25-26-17,-25 0 1,0-24-1,0-25 1,0 24 0,-25 26-1,0-51 1,0 51 0,-24-50-1,24 24 1,25 26-1,0 24-15,-25-25 16,25 25 0,0 1-1,-25-1 17,1 25-1,-1 0-16,0 0 1,-74 0 0,-25 0-1,0 0 1,-99-25 0,49 0-1,0 25 1,1-25-1,-1 1 1,25-1 0,-24 25-1,24 0 17,-25 0-17,25-25 1,0 25-1,50-25 1,25 0-16</inkml:trace>
  <inkml:trace contextRef="#ctx0" brushRef="#br0" timeOffset="36250.21">14461 6077 0,'0'25'31,"-25"0"-15,25 0-16,0-1 0,0 1 15,-24 99 1,24 0-1,-25 50 1,25-50 0,0 25-1,0-50 1,0 0 0,0-24-1,25-51 1,-25 26-1,0-25 17,24-25-32,1 0 15,25 0 17,-1 0-17,51 0 1,-76 0-16,76-25 15,-76 25-15,100 0 16,-24 0 0,48 0-1,26 25 1,-25-25 0,0 25-1,-25-25 1,-25 0-1,25 0 1,-25 0 0,25 0-1,-25 24 17,26-24-17,-26 0 1,-74 0-16,74 0 15,-74 0-15,49 0 16,25 25 0,-24 0-1,-1-25 1,0 0 0,-24 0-1,-25 0 1,24 0-1,1 0 1,0-25 0,-26 0-1,-24 1 17,0-1-17,0-50 1,0 26-1,-24-26 1,-1 1 0,25 0-1,-25-26 1,0 26 0,0-25-1,25-1 1,-24 26-1,24 24 1,-25 26 0,25-1-1,-25 0 17,0 25-1,0-25-16,-49 25 1,-75 0 0,0 0-1,-74-25 1,25 25 0,148-24-16,-124-1 15,125 25-15,-100-25 16,-74-25-1,24 50 1,-24-24 0,25-1-1,74 25 17,0 0-17,0 25 1,24-50-1,76 25-15,-51-25 16</inkml:trace>
  <inkml:trace contextRef="#ctx0" brushRef="#br0" timeOffset="39116.61">17388 6276 0,'-25'-50'16,"50"50"46,0 0-62,0 0 16,-1 0-16,51 0 0,74 25 15,24-50 17,51 25-17,-1 0 1,-149 0-16,150 0 15,-175-25-15,150 25 16,-51 25 0,26 0-1,-50-25 1,50 25 0,-50-1-1,0-24 1,-25 0-1,-74 0-15,74 25 16,-74-25 0,24 0-16,51 0 15,-1-25 17,-50 25-17,-24 0 1,0 0-1,0 0 1,0-24 0,-1 24-1,26 0 1,-25 0 0,-50 0-1,25 24 32,0 1-31,0 0-16,-25 74 15,25-24 17,0 24-17,25 0 1,-25 25-1,0-49 1,0-51-16,-25 51 16,25-50-16,0 24 15,0 1 1,0-25 0,0 24-1,-25-49 16,25 25-15,0-50 15,-24 25-31,-51 0 32,-74 0-17,-49-25 1,-50 1-1,49-1 1,51 25 0,-26 0-1,0 0 1,50-25 0,-49 25-1,49 0 1,-50 0-1,75 0 1,-25-25 0,49 25-1,-24 0 17,0 0-17,0 0 1,49 0-1,1 0 1,-1 0 0,25-25-1,0 25 1,1 0-16,-26 0 16,25 0-1,0 0-15,25-24 16,-25 24 15,25-25-15,-24 0 31,24 0-32,0 0 1,0-24-1,0-26 1,-25 1 0,25-25-1,0 24 1,0 1 0,0-1-1,0 26 1,-25-26-1</inkml:trace>
  <inkml:trace contextRef="#ctx0" brushRef="#br0" timeOffset="42331.93">9079 7838 0,'0'0'0,"0"25"15,0 0-15,0 0 0,24 24 16,-24 51 15,25-1-15,0-50-1,-25 1 1,25-25 0,0-25-1,-25 25 1,49-1 0,1-24-1,-1 0 1,75 0-1,-49 0 1,24-24 0,0 24-1,0 0 1,25-25 15,1 25-15,-26-25-1,0 25 1,-25 0 0,1 25-1,-1-25 1,1 0 0,-1 0-1,-49 0-15,24 0 16,-24 0-16,50 0 15,24-25 1,-50 25 0,51-25-1,-26 25 1,1 25 15,-26-25-15,-24 0-16,25 0 15,-26 0-15,26-25 16,24 25 0,-24 0-1,0 0 1,-26 0 0,1 0-1,0 0 1,0 0-1,0-25 1,-50 1 0,25-1-1,0-25 1,0 1 15,0-26-15,0-24-1,0 49 1,0 25 0,0 1-1,-25 24 1,25-50 0,-25 25-16</inkml:trace>
  <inkml:trace contextRef="#ctx0" brushRef="#br0" timeOffset="44226.51">11981 7689 0,'0'25'47,"0"0"-16,0 0-31,0 0 15,0-1-15,24 26 16,-24 49 0,0 1-1,25-26 1,-25 0 15,25-24-15,-25-25-1,25 0 1,0-25 0,-1 0-1,1 0 1,0 0 0,0 0-16,25 0 15,-26 0-15,26-25 16,24 25-1,26 0 1,24-25 0,-50 25-1,-49 0-15,49 0 16,-49 0 0,0 0-1,49 0 1,25 0-1,-24 0 1,-1 0 0,-24 0-1,0 0 1,24 0 0,-24 0-1,24 0 1,-24 0-1,-1 0 1,-24 0 0,0 0-1,0 0 1,-1 0 0,51 0 15,-26 0-16,1 0 1,0 0 0,-1 0-1,1 0 1,24 0 0,-24 0-1,-1 0 1,1 0-1,0 0 1,-1 0 0,-49-25-16,25 25 15,0 0 1,0 0-16,24 0 31,-24 0-15,25 0-1,-25 0 1,-1 0 0,1 0-1,0 0 1,0-25 0,0 25-1,-25 25 1,24-25-1,1 0 1,-25-25 0,0 1 31,0-1-16,0 0-16,0 0 1,0 0 0,0 1-1,0-1 1,0 0 0,0 0-1,-25 0 1,25-24-1,0 24 1,0 0 0,0 0-1,0 0 1,25 25 15</inkml:trace>
  <inkml:trace contextRef="#ctx0" brushRef="#br0" timeOffset="46247.08">14808 7739 0,'0'25'47,"0"0"-32,25-1 1,-25 1-16,0 0 15,0 0 1,25 74 0,-25 0-1,25-49 1,0 0 0,-25-26-1,24 1 1,-24 0-1,25-25 1,25 0 0,24 0-1,1 0 1,24 0 15,50 25-15,0-25-1,-25 0 1,-100 0-16,100 0 16,-99 0-16,74 0 15,25 0 1,0 0 0,25 0-1,0 25 1,-50-25-1,25 0 1,-24 0 0,-1 24-1,25-24 1,-25 0 0,-49 0 15,-1 0-16,1 0 1,-50-24 0,25 24-1,-25-25 32,24 25-31,-48 0-16,24-25 15,0 0 1,0-49 0,24-50-1,-24 49 1,-24 1 15,24 24-15,0 25-1</inkml:trace>
  <inkml:trace contextRef="#ctx0" brushRef="#br0" timeOffset="47929.72">17562 7714 0,'0'-25'32,"0"50"-32,0 0 31,25 0-15,-25 24-1,24 26 1,-24-1-1,25 1 1,0-26 0,0-24-1,-25 0 1,0 0 0,25-25-16,-1 0 31,26 25-16,-25-25-15,24-25 16,-24 25-16,25 0 16,24 0-1,-24 0 1,74 0 0,-25 0-1,25 0 1,-25 0-1,25 0 1,-24 0 15,24 0-31,-25 0 16,-25 0 0,25 25 15,-24-25-16,24 0 1,0 24 0,0-24-1,-24 0 1,-50 0-16,49 0 16,-49 0-16,49 0 15,1 0 1,24 0-1,0 0 1,0 0 0,1 0-1,-1 0 1,0 0 0,-49 0 15,24 0-16,-49 0 1,-25-24 62,-25 24-78,25-25 16,0 0-16,0 0 15,0 0 1,0 1-16,0-1 16,0 0-1,-25-25 1</inkml:trace>
  <inkml:trace contextRef="#ctx0" brushRef="#br0" timeOffset="52144.84">8235 9079 0,'0'-25'16,"-25"25"-1,25 25 17,25-25-17,-25 24 1,25-24 0,-25 25-16,25 0 15,0 25 1,24-1-1,-24 1 1,49-25 0,-24-1-1,-25-24 1,74 25 0,0-25-1,-24 0 1,-51 0-16,76 0 15,-76 0-15,26-25 16,0 25 0,-25 0-16,24-24 15,-24 24 1,0 0 0,0-25-16,-1 25 31,1-25-16,0 25 1,25-50 0,-26 26-1,1-1 1,0 0-16,-25 0 16,25 25-16,-25-25 15,-25 25 48</inkml:trace>
  <inkml:trace contextRef="#ctx0" brushRef="#br0" timeOffset="53474.55">10120 9178 0,'25'0'15,"-25"-25"1,25 25 78,-25 25-79,25-25 1,-25 25-16,25-25 0,-1 49 15,1-49-15,25 50 16,-25-25-16,24-1 16,-49 1-1,50-25-15,-1 25 16,1-25 0,24 25 15,-24-25-16,-25 0 1,49-25 0,1 25-1,-26-25 1,1 0 0,-1-24-1,-24 24 1,0 0-16,25-24 15,-26 24 1,-24 0-16,25 0 16,0-24-1,-25 24 1,0 0 0,0 0-16,25 0 31,0-24-31</inkml:trace>
  <inkml:trace contextRef="#ctx0" brushRef="#br0" timeOffset="81318.58">6573 11361 0,'0'0'0,"0"24"94,0 1-63,0 0-15,0 0-16,0 49 15,0-49 1,0 25-1,0-26 1,0 1 15,25-25-15,0 0 0,0 25-1,24-25 1,26 25-1,-1-25 1,25 0 0,-49 0-1,-25 0-15,49 0 16,1-25 0,-1 25-1,-24 0 1,24 0-1,0 0 17,-24 0-17,24 0 1,-24 0 0,24 25-1,1-25 1,-26 0-1,26 0 1,-1 0 0,-24-25-1,0 0 1,-1 0 0,-24 25-1,-25-24-15,25 24 16,-25-25-16,25 0 15,-25 0 1,0-24 15,24 24-15,-24 0 0,-24 50-16</inkml:trace>
  <inkml:trace contextRef="#ctx0" brushRef="#br0" timeOffset="82485.33">13146 11683 0,'0'0'0,"0"-25"0,0 0 31,-24 1-15,24-1 0,-25 25-1,-25-25 1,25 0-16,-49 25 16,49 0-16,-24 25 15,-100 25 1,50-1-1,-1 75 1,51-25 0,24-74-16,0 74 15,25-74-15,-25 74 16,50 26 0,0-1-1,49-25 1,1 25-1,24-50 1,25 1 15,0-51-15,25-48 0,-50-1-1,-24-25 1,-26 1-1,1-51 1,-25 1 0,-25-50-1,0 0 1,-25-24 0,-25 24-1,1 50 1,-26 24-1</inkml:trace>
  <inkml:trace contextRef="#ctx0" brushRef="#br0" timeOffset="85366.7">13320 10716 0,'0'0'0,"0"-25"15,-25 25 1,25-25 0,-24 25-1,-26-25 1,-25 0-1,-49 25 1,25 50 0,-25 24-1,25 26 1,99-51-16,-50 75 16,50-99-16,25 124 15,25-25 1,49-25-1,99-24 1,-24-75 0,-124 0-1,74-75 1,-75 75-16,26-124 16,-75-25-1,-50-24 1,-49 24-1,-75 50-15</inkml:trace>
  <inkml:trace contextRef="#ctx0" brushRef="#br0" timeOffset="96383.35">14412 11857 0,'-25'0'0,"25"-25"15,0 0 1,-25 0 0,25-24-1,-25 24 1,0-25-1,0 50-15,1-49 16,-1 49 0,0-25-16,-49 0 15,49 25-15,-50 0 32,51 0-32,-51 25 15,-24 49 1,25 1-1,24-1 1,0 50 0,50-25-1,25 0 1,25 1 0,-25-51-16,49 51 15,-24-76-15,49 51 16,99 24-1,1-49 1,-150-50-16,100 0 16,-99 0-1,49-75 1,-25-24 0,-49-99-1,-74-1 1,-51 75-1,26 74 1,0 1 0</inkml:trace>
  <inkml:trace contextRef="#ctx0" brushRef="#br0" timeOffset="98929.8">20836 7020 0,'25'-25'0,"-25"0"0,0 0 16,25 25-1,-25-24-15,0-1 32,0 0-1,0 50 16,0 0-47,24-25 0,-24 24 15,0 51 1,25-50-16,0 74 16,-25-74-16,25-1 15,-25 1-15,49 0 16,-24-25-16,0 25 15,124-50 1,74-25 0,-49 26-1,-1-1 1,75 0 0</inkml:trace>
  <inkml:trace contextRef="#ctx0" brushRef="#br0" timeOffset="100631.42">11435 12650 0,'0'-24'0,"-25"24"32,25 24-17,0 1 1,0 0 0,25 25-16,-25 24 15,0-24-15,0 74 16,0-75-16,0 50 15,0 100 1,0-1 0,0-74 15,0-74-15,25 0-1,-25-26 1,25 1-1,-1-25 1,26 25 0,0-25-1,49 25 1,25-25 0,99 0-1,0 0 1,-173 0-16,124-25 15,-100 25 1,124 0-16,-74 0 16,25 0-16,-99 0 0,124 0 15,-1 0 17,-74-25-17,1 0 1,-26 1-1,-49 24 1,0-25 0,-25-25-1,0-24 1,0-25 0,0 74-16,0-50 15,0 26-15,0 24 0,0-49 16,0-51-1,-25-23 1,25 73 0,0 50-16,0-74 31,-25 74-31,25-24 16,0-1-1,-25 50 1,25-25-1,0 50 1,-25-25 0,1 0-1,-26 0 1,-49 25 0,74-25-16,-74 25 15,49-25-15,-124 0 16,-74 25-1,100-50 1,98 25-16,-173 0 16,173 0-16,-198-25 15,0 25 1,0 0 15,50 0-15,74 0-1,24 0 1,76 0-16,-76 25 16,-24-25-16</inkml:trace>
  <inkml:trace contextRef="#ctx0" brushRef="#br0" timeOffset="31554.47">10393 13891 0</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21:12.104"/>
    </inkml:context>
    <inkml:brush xml:id="br0">
      <inkml:brushProperty name="width" value="0.05292" units="cm"/>
      <inkml:brushProperty name="height" value="0.05292" units="cm"/>
      <inkml:brushProperty name="color" value="#C00000"/>
    </inkml:brush>
  </inkml:definitions>
  <inkml:trace contextRef="#ctx0" brushRef="#br0">20216 2679 0,'0'0'16,"-25"0"0,0 0 15,25-25-16,-25 25 1,-24 0 0,-1 0-1,25 0-15,-99 75 16,100-75-16,-26 49 16,-24 50-1,74-24 1,0-1-1,74 1 1,-49-75-16,24 49 16,-24-49-16,74 25 15,-24 0 1,-1-25 0,-49 25 15,0-25-31,24 24 15,-49 1-15,25 0 16,-25 0 0,0 0-1,-49 24 1,-26-24 0,50 0-1,-99-25 1,-24-25-1,24-25 1,24-24-16</inkml:trace>
  <inkml:trace contextRef="#ctx0" brushRef="#br0" timeOffset="566.99">20836 2828 0,'0'-25'31,"-25"25"-15,0 0 0,25-25-1,-24 25 1,-1 25-1,-50 25 1,1 24 0,24 25-1,25 0 1,25 1 0,50-26-1,49 0 1,-74-74-16,99 0 15,-99 0-15,0-24 0,49-26 16,-24-24 0,-50 49-16,-25-124 15,0 124 1,0 0-16,-99-123 16,100 123-16,-51-25 15</inkml:trace>
  <inkml:trace contextRef="#ctx0" brushRef="#br0" timeOffset="986.99">21307 2729 0,'0'0'0,"-25"0"0,25 24 62,0 1-46,0 0-1,0 0-15,0 49 16,0 50 0,25 0-1,-25 25 1,0-124-16,0 24 15,25-24-15,0-25 16</inkml:trace>
  <inkml:trace contextRef="#ctx0" brushRef="#br0" timeOffset="1367">21307 2629 0,'0'0'16,"0"-25"-16,0 1 31,25 24-31,-25-25 16,74 25-1,1 0 1,-50 25-16,74 24 15,-74-49-15,-1 25 0,26 25 16,-25-25-16,0 24 16,0-24-16,-25 49 15,0-49-15,-25 50 16,-50-1 0,-24-24-1,-25-1 16,25-49-15,-75-49-16</inkml:trace>
  <inkml:trace contextRef="#ctx0" brushRef="#br0" timeOffset="3150">18529 5755 0,'-25'0'0,"50"24"47,0-24-31,0 25-16,0-25 15,74 25 1,-50 0-16,26 0 15,-26-25-15,175 49 16,98-24 0,-24 0-1,-199 0-15,223-25 16,-247 0-16,148-25 16,50 25-1,-223 0-15,222 0 16,-222 0-16,0 25 0,98-25 15,51 0 1,-150 0-16,200 0 16,-200 0-1,50 0-15,50 0 16,-99 25-16,123-1 16,-148-24-1,50 25-15,49-25 16,-50 0 15,0 25-15,-24-25-1,99 25-15</inkml:trace>
  <inkml:trace contextRef="#ctx0" brushRef="#br0" timeOffset="15515.99">8781 8310 0,'0'0'0,"-25"0"0,50 0 31,0 0 16,-1 24-47,1-24 16,0 0-16,0 0 15,124 0 1,49 25-1,75-25 1,0 0 0,-224 0-16,175 0 15,-150 0-15,224 0 16,74 0 0,-75 0-1,76-25 1,-101 25-1,-197 0-15,123 0 32,-123 0-32,173 0 15,74 0 1,-49 0 0,-50-24-1,1 24 1,-51 0-1,26-25 1,-26 25 0,26-25-1,-26 25 1,1-25 0,-75 25-1,50 25 1,0-25-1,-50 0 1,0 0 15,0 0-15,-49 0 0,24 0-1,1 25 1,-25-25-1,-1 0 1,-24 25 0,-25-1-16</inkml:trace>
  <inkml:trace contextRef="#ctx0" brushRef="#br0" timeOffset="17937">6201 9699 0,'0'0'0,"25"0"79,0 0-64,0 0 1,-1 0-16,26 0 15,124-25 1,123 0 0,51 0-1,-26 0 1,25 1 0,-99 24-1,-99 24 1,-74-24-1,-51 0-15,1 25 16,0-25 0,0 0-1,0 25 17</inkml:trace>
  <inkml:trace contextRef="#ctx0" brushRef="#br0" timeOffset="24946.99">5358 11981 0,'-25'-25'16,"50"25"78,24 0-94,-24 0 0,74 0 15,249 0 1,-100 0 0,74-25-1,1 25 1,-100 25 0,-74-25-1,24 49 1,-24-24-1,-25-25 1,25 0 0,-25 0 15,-74 0-15,74 25-1,0-25 1,-50 0-1,50 0 1,0 0 0,-99 0-16,74 25 15,-74-25-15,99 0 16,124 25 0,-149-25-1,100 24 1,-26 1-1,-73-25 17,172 0-17,-73 0 1,24 0 0,-24 25-1,24 0 1,-50-25-1,1 25 1,49-25 0,-24 25-1,-50-25 1,74 24 0,-50-24-1,26-24 1,49 24-1,-25-25 1,-49 50 15,-50-25-15,25 0 0,-25 24-1,49 1 1</inkml:trace>
  <inkml:trace contextRef="#ctx0" brushRef="#br0" timeOffset="27029.99">18554 12129 0,'25'0'78,"0"0"-62,-1 0-16,1 0 0,25 0 16,-25 0-16,148 25 15,150-25 1,-26 0-1,150 25 1,-100 0 0,-273-25-1,323 25 1,-322-25-16,49 0 16,149 0-1,-100 0 1,-49 0-1,0 0 1,-24 0 0,-51 0-1,-24 25 1</inkml:trace>
  <inkml:trace contextRef="#ctx0" brushRef="#br0" timeOffset="28757.99">8682 13221 0,'0'0'0,"0"-25"0,24 25 63,1 0-63,0 0 16,0 25-16,124 0 15,99 0 1,99-25-1,-99 0 17,50 0-32,-1 0 15,-148 0 17,-74 0-17,-100 0 63</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22:20.295"/>
    </inkml:context>
    <inkml:brush xml:id="br0">
      <inkml:brushProperty name="width" value="0.05292" units="cm"/>
      <inkml:brushProperty name="height" value="0.05292" units="cm"/>
      <inkml:brushProperty name="color" value="#C00000"/>
    </inkml:brush>
  </inkml:definitions>
  <inkml:trace contextRef="#ctx0" brushRef="#br0">14784 3721 0,'0'-25'47,"-25"25"-31,25-25 46,-25 25-62,25-25 16,-25 0-16,0 1 15,1-1-15,-51-25 16,1 1 0,-1-1-1,26 50 1,49 25-1,-50 0 1,25-1-16,-24 1 16,-1 74-1,0 26 1,1-26 0,24 25-1,0-25 1,0-25-1,1 26 1,48-26 0,-24-49-16,0 24 15,25-24-15,0 25 16,-25-25 0,0-1-1,25-24-15,0 50 16,24-25-16,1 24 31,24-49-15,1 25-1,24-25 1,-74 0-16,24 0 16,-24 0-16,50 0 15,-1-49 1,25-1-1,-49-24 1,-1-50 0,-24 0-1,-50-25 1,-24-25 0,-26-24-1</inkml:trace>
  <inkml:trace contextRef="#ctx0" brushRef="#br0" timeOffset="21597">19546 3324 0,'-25'0'31,"25"25"-15,-25-25-1,50 0 1,-25-25 0,0 50 46,0-1-31,0 26-31,0-25 0,25 49 16,-25-49-16,25 124 16,-25-99-16,0 49 15,0 0 1,25-25 0,-25-49-1,0 0 32,0 0-16,0 24 1,0-24-17,25 0 16,-25 25 16,0-26-31,0 26 0,0 0 15,0-1 0,24-24 0,-24 25-15,0-26 0,25 1-1,0 50 1,0-1-1,0-74-15,-25 25 16,24-25 0,1 25-1,0-1 1,25-24 0,-1 25-1,-24-25-15,25 0 16,-26 0-1,1 0-15,25 0 16,-25 0-16,24 25 16,-24-25-1,25 0 1,24 0 0,0 0-1,1 0 1,-50 0-16,49 0 15,-49 0-15,24 0 16,-24 0-16,50-25 16,-50 25-16,49 0 15,25 0 1,-24 0 0,24 0-1,-25 0 1,-49 0-16,49 0 15,-49 0 1,50 0-16,-1 0 16,25 0 15,0 0-15,-49 25-1,49-25 1,-24 0-1,-1 25 1,25-25 0,-24 0-1,-50 0-15,24 0 16,-24 0-16,25 0 16,24 0-1,25 0 1,0 0-1,-24 0 1,-50 0-16,49 0 16,-49 0-1,49 0 1,50 0 0,-49 0-1,49 0 1,-50-25-1,1 50 1,-26-25 0,26 0-1,-1 0 1,0 0 0,1 25-1,-26-25 1,26 0-1,-26 0 1,1 0 0,-25 0-1,49 0 1,-49 0-16,0 0 16,0 0-1,0 0-15,-1 0 16,1 0-16,0 0 15,25 0 1,-50-25 0,24 25-1,-24-25 1,25 0 0,-25-49-1,25 24 1,-25-24-1,0-50 1,0 99-16,0-49 16,-25 49-1,25-74 1,0-1 0,0 1-1,0 0 1,0 0-1,0 24 1,-25 1 0,25-25-1,0 49 1,-24 25 0,24-24-1,-25 49 1,25-25-1,-25 25 1,-49 0 0,-26 0 15,1 0-15,-25-25-1,0 25 1,-50-25-1,26 25 1,98 0-16,-74-25 16,74 25-16,-98-24 15,-26-1 1,25 0 0,-25 0-1,50 0 1,-49 1-1,24-1 1,99 25-16,-98-25 16,123 25-1,-25 0-15,0 0 16,-148-25 0,74 25-1,0-25 1,-74 25-1,98 0 1,-73 0 0,24 25-1,0-25 1,0 0 0,50 0-1,-75 0 1,50 0-1,-49 0 1,98 0 0,-24 0 15,25 25-31</inkml:trace>
  <inkml:trace contextRef="#ctx0" brushRef="#br0" timeOffset="25463">1538 4490 0,'0'0'0,"0"-25"0,-25 25 0,25-25 31,25 25-31,-25-25 32,0 0-17,0 50 1,0 0-1,25 74 1,-25 25 0,24 75-1,-24-50 1,25 24 0,0-24-1,-25-50 1,0-24-1,0-1 1,0-24 0,0-1-1,0-24 17,0 25-17,0-26 1,25 1-1,-25 0 1,25-25 0,0 0-1,-1 0 1,51-25 0,-26 25-1,-24 0-15,50 0 16,-75-25-16,99 25 15,50 0 1,-1 0 0,26 0-1,0-24 17,-1 24-17,-49 0 1,0 0-1,0-25 1,0 0 0,0 0-1,25 25 1,-49 0 0,24 25-1,-25-25 1,50-25-1,-25 25 1,24 25 0,-24-25 15,-99 0-31,99 0 16,-99 25-16,74-25 15,1 0 1,-26 0-1,-49 0-15,74 0 16,-74 0-16,24 25 16,51-25-1,-1 0 1,-74 0-16,99 0 16,-100 0-16,125 0 15,25 0 1,-75 24-1,50-24 1,0 0 0,-25 0-1,0-24 17,0-1-17,0 25 1,25 0-1,-50 0 1,0 0 0,25 0-1,-49 0 1,49-25 0,-100 25-16,76 0 15,-51 0-15,50 0 16,25-25-1,-74 25-15,74 0 16,-99 0 0,74 25-16,0-25 31,1 0-15,-26 0-1,-24 0 1,-26 0-16,26 25 15,-25-25-15,0 0 16,24 0 0,1-25-1,-25 25 1,-1-25 0,-24 0-1,25 25-15,-25-49 16,0 24-1,0 0 1,0-124 0,-25 100-16,1-26 0,24 51 15,-25-125-15,0 25 32,0-50-17,0 75 1,1 24-1,-1 51 1,25-1 0,0 0 15,-25 25-31,0-25 47,0 25-32,1-25 1,-51 25 0,-49-24 15,0 24-15,-25-25-1,0 25 1,100 0-16,-100 0 15,124 0-15,-99-25 16,-74 25 0,49 0-1,-74-25 1,74 25 0,99-25-16,-99 25 15,100 0-15,-100-24 16,0 24-1,0 0 1,-99-25 0,124 25-1,75 0 1,-100-25 0,99 25-16,-99 0 15,25-25 1,0 25-1,100 0-15,-125-25 16,124 25-16,-124 0 16,0 0-1,-49 0 1,74 0 0,-25 0-1,0 0 1,25 0-1,99 0-15,-99 25 16,99-25-16,-123 0 16,24 0 15,-50 0-15,149 0-16,-99 0 15,99 0-15,-99 0 16,-49 25-1,24-25 1,-25 25 0,1 0-1,-100 24 1</inkml:trace>
  <inkml:trace contextRef="#ctx0" brushRef="#br0" timeOffset="31631.99">14560 3324 0,'-24'0'16,"24"-25"-16,0 0 47,-25 25 0,0 0-16,25 25-15,-25-25-16,25 25 15,0 0 1,25-25 31,0-25-32,0 0-15,-25 0 16,-25 0 0,25 1-1,-25 24-15,0-25 16,0 25-16,25 25 16,-24-1-1,-1 1 1,50 0-1,-25 0 1,49-25 0,-24-25-1,-25 0 1,-25 25 15</inkml:trace>
  <inkml:trace contextRef="#ctx0" brushRef="#br0" timeOffset="32179.99">14536 2654 0,'0'25'47,"0"25"-16,0-26-31,24 26 16,1 24-1,-25-49-15,25 0 16,0 0-16,-25 0 0,25-1 16,24 1-1,-24-25 1,0 0-1,24 0 1,51-74 0,48-1-1,76-49 1,-51 75 15,-49-1-15,-74 50-1</inkml:trace>
  <inkml:trace contextRef="#ctx0" brushRef="#br0" timeOffset="33012">22597 2456 0,'-25'0'46,"25"24"-46,-49 1 32,24 25-17,-50 24 1,1 26 0,49-76-16,-49 76 15,49-76-15,-49 76 0</inkml:trace>
  <inkml:trace contextRef="#ctx0" brushRef="#br0" timeOffset="33279.01">22250 2332 0,'-25'0'16,"50"0"-16,-25-25 15,0 50 1,0-1 15,25 1-15,49 124 0,-24-50-1,-1 25 1,26 50-1</inkml:trace>
  <inkml:trace contextRef="#ctx0" brushRef="#br0" timeOffset="33495">22126 2629 0,'0'0'0,"-25"0"15,25-25 1,25 25 0,0 0-1,49 0 1,50 0 0,198-24-16</inkml:trace>
  <inkml:trace contextRef="#ctx0" brushRef="#br0" timeOffset="34479.01">893 4663 0,'0'0'15,"-25"0"1,25 25 31,-25-25-47,25 25 15,-49 74 1,49-74-16,-75 149 16,51-125-16,24-24 0,-25 25 15,0 24-15,-25 25 16,50-74-16,-24 0 0,-1 49 0</inkml:trace>
  <inkml:trace contextRef="#ctx0" brushRef="#br0" timeOffset="34731.99">546 4738 0,'0'0'0,"0"-25"16,-25 25 0,25 25 15,25-25-31,-25 24 15,49 76 1,51 24 0,-1-25-1,-25 0 1,-49-99-16,74 99 16</inkml:trace>
  <inkml:trace contextRef="#ctx0" brushRef="#br0" timeOffset="34947">446 4936 0,'0'0'0,"0"-25"0,25 25 62,0 0-62,0 0 0,25 0 16,74 0 0,49 0-16</inkml:trace>
  <inkml:trace contextRef="#ctx0" brushRef="#br0" timeOffset="40610.99">5978 6127 0,'-25'0'156,"25"25"-140,-25-25-16,25 24 31,25-24-15,0 0 0,0 0 30,0 0-46,-25-24 16,-25 24 0,25-25-1,-25 25 17,0-25-32</inkml:trace>
  <inkml:trace contextRef="#ctx0" brushRef="#br0" timeOffset="41177.99">6548 6102 0,'-24'0'32,"-1"0"-17,0 0 1,0 0 0,0 0-1,1 25 1,24 0-1,0-1 1,49 1 0,-24-25-1,25-25 1,-50 1 0,0-1 15,-25 0-16,0 25 1,0 0 0</inkml:trace>
  <inkml:trace contextRef="#ctx0" brushRef="#br0" timeOffset="41561">6945 6077 0,'-24'0'31,"24"25"-15,-25-25 0,0 25-1,25 0 1,0-1 0,50-24-1,-26-24 1,1 24-1,-25-25 1,-25 25 0</inkml:trace>
  <inkml:trace contextRef="#ctx0" brushRef="#br0" timeOffset="42630">8186 6127 0,'-25'0'63,"0"0"-48,25 25-15,-25-25 16,25 24-16,-25-24 16,25 25-1,0 0 1,25 0 0,0-25-1,25-25 1,-26 25 15,-48-25-31,24 0 16,-25 25-1,0-24 1,0 24 0</inkml:trace>
  <inkml:trace contextRef="#ctx0" brushRef="#br0" timeOffset="43493.99">9203 6176 0,'0'-24'15,"-25"24"32,0 0-16,0 49 1,25-24-32,0 0 15,25-25 1,0 0-1,0 0 1,-25-25 0,0 0-1,0 0 1,-25 1 0,0-1-1</inkml:trace>
  <inkml:trace contextRef="#ctx0" brushRef="#br0" timeOffset="44545.99">8582 6102 0,'0'-25'78,"0"0"-62,0 1 0,0-1-1,0 0-15,0 0 16,0 0-16,-24 1 16,24-1 15,-25 0-16,25 50 32,0 0-15,0-1-32,0 1 15,25 25 1,-25 24-1,0-24 1,24-25 0,-24-1 15,0-48-15,0-1 15,0 0-16,0 0 1,0-24 0,0 24-1,0-25 1,0 25 0,-24 25-1,24 25 16,0 25-15</inkml:trace>
  <inkml:trace contextRef="#ctx0" brushRef="#br0" timeOffset="47760.99">5482 5804 0,'-25'0'31,"50"0"-15,-25 25-1,0 0 1,0 0-16,0 0 16,25 74-1,-1 50 1,1-1-1,-25-123-15,25 99 16,-25-74-16,0 24 16,25 25 15,-25-24-15,0-50-16,25-1 15,-25 1 16,0 0-15,0 0 0,0 25-1,24-26 1,-24 1 0,0 0-1,25 25 1,-25-26-1,25-24 1,0 25 0,24-25-1,1 0 1,49 25 0,1-25 15,24 0-16,-25 0 1,25 0 0,0 25-1,25-25 1,-50 25 0,50-25-1,-75 0 1,-49 0-16,49 0 15,-49 0-15,50-25 16,24 25 0,-25 0-1,-24 0 1,49 25 0,-25-25-1,75-25 16,-124 25-31,49 0 16,-49 0-16,50 25 16,24-25-1,0 0 1,-24 0 0,49-25-1,-25 0 1,-25 25 15,25 0-31,-24 0 16,-50 0-16,74 0 15,-74 0-15,-1 0 16,76 0-16,-26 0 16,25 0-1,1 0 16,-51 0-15,26 0 0,-51 0-16,26 0 15,-25 0-15,24 0 16,1 0 0,0 0-1,-1 0 1,26 25-1,-26-25 1,1-25 0,-25 25 15,-25-25-15,0 0-1,0 1-15,0-51 31,0-24-15,0 24 0,-25-73-1,0 48 1,0-48 0,25 48-1,-25-24 1,1 25 15,24 74-31,0 1 0,0-1 0,-25-25 16,25 1-1,-25 49 1,25-25 0,-25 25 15,0-25 0,1 25-15,24-25-1,-25 25 1,0 0 0,0 0-1,-49-25 1,-1 50-1,1-25 1,-50 0 0,-25-25-1,25 25 1,-25 0 0,25 0-1,75 0 1,-51 0-1,76 0-15,-51 0 16,50 0-16,-99 25 16,100-25-16,-76 0 15,-24 25 1,-25-25 0,25 0-1,0 25 1,100-25-16,-76 0 15,76 0-15,-76 0 16,26 0 0,-25 25-1,0-25 1,24 0 0,1 0-1,-50 24 16,-25-24-15,25 0 0,25 0-1,-25 25 1,24-25 0,26 0-1,49 0-15,-74 0 16</inkml:trace>
  <inkml:trace contextRef="#ctx0" brushRef="#br0" timeOffset="60375">3423 10344 0,'-25'-25'0,"25"0"31,-25 25-15,25-25 0,0 50 15,-24-25-16,-1 74 1,-50 26 0,-24 73-1,50-24 1,-1-75 0,25-24-1</inkml:trace>
  <inkml:trace contextRef="#ctx0" brushRef="#br0" timeOffset="60707.99">2952 10170 0,'0'25'47,"25"-25"-47,-25 25 15,0-1-15,74 76 16,-24-1 0,24 0-1,0 0 1,1 0 15,-26-49-15,1 0-1,-25-50 1</inkml:trace>
  <inkml:trace contextRef="#ctx0" brushRef="#br0" timeOffset="60992">2853 10567 0,'0'0'0,"0"25"47,24-25-32,1 0 1,0 0 0,25 0-1,-26 0-15,76-25 16,-76 0-16,51 0 16,-26 25-16,125-49 15</inkml:trace>
  <inkml:trace contextRef="#ctx0" brushRef="#br0" timeOffset="66508">4167 9947 0,'0'0'16,"0"-25"-16,0 0 31,0 50 16,0 0-31,0-1-16,0 76 15,0 24 1,0 74 0,0-24-1,0-50 1,0 0-1,0 0 17,0-50-17,0-24 1,0-25 0,0-1-1,0 1 1,0 0-1,0 0 1,0 0 0,0 0-1,0-1 1,25 1 0,-25 0-16,25-25 15,0 0 1,-1 25-16,26-25 15,0 0 17,49 0-17,25-25 1,-25 25 0,25 0-1,0-25 1,-25 25-1,50 0 1,-50 0 0,25 0-1,-24 0 1,-1 0 0,-74 0-16,74 0 15,-74 0 1,24 0-1,75 0-15,-24 25 32,-26 0-17,50-25 1,-50 0 0,26 0-1,48 0 1,-24 0-1,-24 0 1,24 0 0,-75-25-1,75 25 1,-24 0 0,-26 0-1,25 0 1,-49-25-1,24 25 17,25 0-17,-24 0 1,24 0 0,-25 25-1,-49-25-15,50 0 16,-51 0-16,1-25 15,99 25 1,-24-25 0,-51 25-1,26-24 1,-26 24 0,1 0-1,-25-25 1,24 0-1,-49 0 17,0 0-17,0 0 1,0 1 0,25-51-1,-25-24 1,0 25-1,-25-26 1,25 26 0,-25 49-16,25-24 15,0 24-15,-24-74 16,24 74-16,-25-50 16,25 51-1,-25-26-15,25 0 16,-25 1-1,25-1 17,0 25-17,0 1-15,0-1 16,0 0-16,0 0 31,0 0-15,0 0-1,-25 25 1,1 0 15,24-24-15,-75 24 0,1 24-1,-25-24 1,-125 25-1,1-25 17,-25-25-17,74 25 1,-24 0 0,-25 0-1,49 0 1,-24 25-1,49 0 1,124-25-16,-99 25 16,74-25-16,-49 25 15,-99 0 1,24-25 0,25 0-1,25 0 1,75 0-16,-51 0 15,76 0 1,-76-25 0,-48 25-1,23 0 1,-48 0 0,24 0-1,25 0-15</inkml:trace>
  <inkml:trace contextRef="#ctx0" brushRef="#br0" timeOffset="82975">9872 10244 0,'0'0'0,"-25"0"0,25-49 47,-24 24-47,24 0 15,0-49 1,0 24 0,-25-24-1,0-1 1,0-24 0,0 0-1,25 49 1,-24 25-1,24 1 17,24 48 15</inkml:trace>
  <inkml:trace contextRef="#ctx0" brushRef="#br0" timeOffset="84139">9723 9525 0,'0'25'32,"25"-25"14,0 0-46,0 25 16,0-25-16,24 0 16,26 0-1,49 0 1,25 0 0,-1 0-1,-48 0 1,-1 0-1,-25 0 1,-24 0 0,49-25-1,0 25 17,-24-25-17,-26 25 1,1 0-1,-25 0 1,24 0 0,26 25-1,-50-25 1,24 0 0,-24 0-1,0 0 1,24 0-1,1-25 1,-25 25 0,0 0 15,-50 0 16,25 25-32,-25-25 48,25 25-63,0-1 47,0 1-32,0 25-15,-25-1 32,25 51-32,0-26 31,0 0-15,0-24-1,0 0 1,0-1-1,0-24 1,0 0-16,0 0 16,0 0-1,0-1 1,25-24-16,-25 25 16,0 0-1,25 25-15</inkml:trace>
  <inkml:trace contextRef="#ctx0" brushRef="#br0" timeOffset="88105">9227 12328 0,'0'-25'16,"25"25"15,0 0 0,0 0-15,0 0-16,-1 0 0,1 0 16,0 0-16,49 0 15,-49 0-15,50 0 16,49 0 0,-50 0-1,-49 0 1,-50 0 15,25 25-31,-74 0 16,-26 0-1,1-1 17,0-24-17,49 0 1,26-24-1,-1 24 1,50-25 0,-1 25-1,1 0 1,25 0-16</inkml:trace>
  <inkml:trace contextRef="#ctx0" brushRef="#br0" timeOffset="95906">8310 12526 0,'0'0'0,"0"25"47,0 0-16,0 0-15,24-25-16,-24 99 16,0-25-1,0 75 1,0 0 0,25 0-1,-25-75 1,0-24-1,0 0 1,0-26 0,25-24 46,-25 25-31,0 0-15,25-25 0,0 25-1,24 0 1,1-25 0,-25 0-16,49 0 15,-49 0-15,24 0 16,51 0-1,-1 0 1,-25 0 0,-49 0-16,74 0 15,-74 0 1,50 0-16,-1 0 31,25 24-15,0-24-1,-24 0 1,-1 0 0,-24 0-1,49 0 17,-49 0-32,24 0 15,0 0 1,-49 0-16,25 0 15,-25 0-15,49 0 16,1-24 0,-1 24-1,0 0 1,-24-25 15,0 25-15,24-25-1,-24 25 1,-1 0 0,-49-25-1,25 25 1,-25-25 0,0 1-1,0-1 1,0-25-1,0 25-15,0-24 16,0 24-16,-25-25 16,25-49-1,-25 0 1,25 24 15,-24-24-15,-1 50-1,25-1 1,-25 0 0,25 26-1,0-1 1,0 0 0,-25 25-1,25-25 16,-25 25 1,25-25-32,-24 25 47,24-24-32,-25 24 1,0-25-1,0 25 1,-49-25 0,-1 25-1,1 0 1,-25 0 0,-50-25-1,50 25 1,-25 0-1,0 0 1,24 0 0,76 0-16,-76 0 15,76 0 1,-76 0-16,-24 25 31,-25-25-15,-49 0-1,49 0 1,25-25 0,-25 25-1,1 0 1,98 0 0,0 0-1,1 25 1,24-25-1</inkml:trace>
  <inkml:trace contextRef="#ctx0" brushRef="#br0" timeOffset="98553.99">6003 11385 0,'0'-24'0,"0"48"109,0 1 141,0 0-234,0 0-1,25 0-15,-25-1 0,0 26 16,24 49-1,-24-24 1,25 24 0,-25 0-1,25-25 1,-25 26 15,25-26-15,-25 1-1,0 24 1,0-25 0,0-49-16,0 25 15,0-26-15,25 26 16,-25 0 0,0 24-1,0-24 1,0-1-1,24 1 1,-24-1 0,0 1-1,25 0 1,-25-1 15,0-24-15,25 25-1,-25-1 1,0-24 0,25 0-1,-25 0 1,25-25 0,-1 25-1,1-25 1,0 0-1,0 0 17,0 0-32,-1 0 15,51 0 1,-26 0 15,26 0-15,-26 0-1,1 0 1,24 0 0,-24 0-1,-25 0-15,0 0 16,0 0-16,-1 0 16,1 0-1,50 0 1,-51 0-1,51 0 1,-26 0 0,1 0-1,-25 0 1,0 0 15,24 0-15,1 0-1,-1 0 1,1 0 0,0 0-1,24 0 1,-24 0 0,-1 24-1,-24-24 1,25 0-1,-26 0 1,1-24 0,25 24-1,-1 0 1,1 0 15,-25 0-15,25 0-1,-1 0 1,1 0-16</inkml:trace>
  <inkml:trace contextRef="#ctx0" brushRef="#br0" timeOffset="99353">7813 12799 0,'0'0'16,"0"25"0,0 0 15,25 0 0,0-1-15,0 1-16,24 25 15,1 24 1,25 1 15,-26-1-15,1-24-1,-1-1 1,-24-24 0,-25 0 15,0-50 31,0 50-30,-25-25-32,1 25 15,-1 0 1,-25-1 15,1 26-15,24-25-16,-25 24 15,25-49-15,-24 25 16,-1 25 0,25-25-1,25-1 1,-25-24 0</inkml:trace>
  <inkml:trace contextRef="#ctx0" brushRef="#br0" timeOffset="104886">6896 14387 0,'0'0'0,"25"0"16,-1 0-16,26 0 15,24 25 1,75 24-1,99-24 1,0-25 0,100 0-1,-51 25 1,1 0 0,-75-1 15,75 26-16,-100-25 1,-148-25-16,148 0 16,-148 0-16,-1 0 0,100-25 15,-99 25-15,173 0 16,-148 0-16,123-25 16,0 25-1,50 0 1,-24 0-1,-1 0 1,-25 25 0,-24-50-1,-25 25 1,0-25 15,74 1-31,-25-1 31,-24 25-15,-50 25 0,-25-25-1,-24 0 1,-26 24 0</inkml:trace>
  <inkml:trace contextRef="#ctx0" brushRef="#br0" timeOffset="106177">15974 14486 0,'25'0'15,"-25"-25"-15,25 25 16,0 0-1,99 0 1,49 0 0,51 25-1,48 0 1,-24 0 0,-198-25-16,223 24 15,-199-24-15,1 25 0,123-25 16,125 25-1,-51 0 1,-23-25 0,123 0-1,-149 0 1,50-25 0,-100 25-1,1-25 16,0 25-15,-125 0-16,50 0 16,-74 0-16,25 25 15,24 0 1,-49-25 0,0 0-1,0 0 32,-25-25-31</inkml:trace>
  <inkml:trace contextRef="#ctx0" brushRef="#br0" timeOffset="108630">7367 15726 0,'25'0'16,"0"0"15,-1 0-31,1 25 0,25-25 16,223 0-1,74 0 1,0 0 0,124 0-1,-123 0 16,-100 0-15,-50 0 0,-173 0-16,74 0 15,-74 0-15,0 0 32,-50 0-17</inkml:trace>
  <inkml:trace contextRef="#ctx0" brushRef="#br0" timeOffset="126365.99">6350 9252 0,'-25'0'78,"25"25"-78,-25 0 16,1 0-16,-26 74 15,0 0 17,-24 25-17,24 0 1,26-99 0,-1 74-16</inkml:trace>
  <inkml:trace contextRef="#ctx0" brushRef="#br0" timeOffset="126656.99">6052 9302 0,'0'0'0,"-24"0"16,24-25-16,-25 25 31,50 25-16,-25 0 1,24-1 0,1 51-1,50 24 1,-1-25 0,-24 1-1,-1-26 1</inkml:trace>
  <inkml:trace contextRef="#ctx0" brushRef="#br0" timeOffset="126866">5953 9525 0,'0'0'0,"25"0"63,-25 25-63,25-25 0,0 0 15,24 0 1,100 0 0,25-75-16</inkml:trace>
  <inkml:trace contextRef="#ctx0" brushRef="#br0" timeOffset="127650">11609 12898 0,'-25'0'0,"0"25"31,0-25-15,25 25 0,-25 25-1,-24 49 1,-1 25 0,1-25-1,24-24 1,-50 24-16</inkml:trace>
  <inkml:trace contextRef="#ctx0" brushRef="#br0" timeOffset="127917">11237 12874 0,'0'-25'0,"0"50"47,0-1-31,24 1-1,-24 0-15,174 223 32,-149-248-17,0 25-15,49 49 16,-24-24-1,-1 0 1</inkml:trace>
  <inkml:trace contextRef="#ctx0" brushRef="#br0" timeOffset="128133">11162 13146 0,'0'0'0,"0"-24"16,25 24 31,0 0-47,0 0 16,99 0-1,124-75 1</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24:49.497"/>
    </inkml:context>
    <inkml:brush xml:id="br0">
      <inkml:brushProperty name="width" value="0.05292" units="cm"/>
      <inkml:brushProperty name="height" value="0.05292" units="cm"/>
      <inkml:brushProperty name="color" value="#C00000"/>
    </inkml:brush>
  </inkml:definitions>
  <inkml:trace contextRef="#ctx0" brushRef="#br0">13345 6276 0,'25'0'62,"0"0"-15,-1 0-31,1 0-16,0 0 0,0 24 15,24-24-15,75 0 16,0 0 15,-49 0-15,-26 0-1,1-24 1,-50 48 0,-25-24-1</inkml:trace>
  <inkml:trace contextRef="#ctx0" brushRef="#br0" timeOffset="861">12700 2084 0,'0'0'0,"-25"0"15,25-25 1,-25 25-1,1 0 1,-1 0 0,50 0 15,-1 0-31,26 0 16,99 0-1,49-25 1,-148 25-16,124-25 15,-125 25-15,75 0 16,-25 75 0</inkml:trace>
  <inkml:trace contextRef="#ctx0" brushRef="#br0" timeOffset="3060.99">19000 3175 0,'-24'0'0,"48"0"63,-24 25-63,0 0 15,25-25 1,-25 24-16,25 51 16,25-1-1,-1 1 1,-24-1-1,25-24 1,-1-50 0,50-25-1,100-50 1,24 1 15,-99 49-15,-74 0-16,247-24 15,-247 24-15,24 0 16,-24 0 0</inkml:trace>
  <inkml:trace contextRef="#ctx0" brushRef="#br0" timeOffset="9243.99">7268 8111 0,'0'0'15,"-25"0"-15,25 25 63,0 0-48,0 0-15,0-1 0,25 26 16,-25 173 0,0-74-1,0 99 1,0-99-1,0-99-15,0 74 16,0-100-16,0 100 16,0-24-1,25-1 1,-25-50 15,0-24-15,0 50-1,0-1 1,0-24 0,24-1-1,-24-24 1,25 0 0,-25 0-16,25-25 15,0 0 1,-25 24-16,25-24 15,24 0 1,1 0 0,24 0 15,-49 0-31,25 0 0,-26 0 16,26-24-1,24 24 1,50 0-1,1-25 1,-101 25-16,100 0 16,-74 0-16,49-25 15,-74 25-15,124 0 16,-124 0-16,99-25 16,-100 25-16,125 0 15,-99 0-15,74 0 16,0-25-1,-99 25-15,99 0 16,-99 25-16,49-25 16,50 0-1,0 0 1,0 0 15,0 0-15,0 0-1,0 0 1,25 0 0,-25 0-1,0 0 1,25 0 0,0 0-1,-1 0 1,-98 0-16,74 0 15,-74 0-15,74 25 16,-25-25 0,50 0 15,-124 0-31,74 0 0,-74-25 16,74 25-1,-50 0-15,75 0 16,-74 0-16,99 0 15,0-25 1,49 25 0,-173 0-1,198 0 1,-99 0 0,-74 0-16,99 0 15,-125 0-15,76 0 16,-51 0-16,100-24 15,-99 24 1,-1 0-16,100 0 16,-50-25-1,25 0 1,-49 25 15,-26-25-15,51 0-1,-51 1 1,1-26 0,-25 25-1,-25-49 1,0-25 0,0 74-16,0-74 15,-25 74-15,25-74 16,-25-50-1,0 25 1,-24-50 0,-1 25 15,50 100-31,-25-75 0,25 99 16,0-50-1,0 51-15,0-26 16,0 25-16,-25-24 15,25 24 1,0 0 0,0 0-1,-24 25 1,24-25 0,-25 25-1,0 0 16,0 0-15,0-24 0,1 24-16,-26 0 15,-74 0 1,50 0 15,-75 0-15,74 0-1,-98 0 1,49 0 0,-50 0-1,50-25 1,99 25-16,-74 0 16,49 0-16,26 0 0,-26 0 15,-124 0 1,26 0-1,-26 0 1,25 0 0,124 0-16,-124 0 31,100 0-31,-1-25 0,-99 25 31,-49 0-15,49 0-1,0 0 1,100 0-16,-125 0 16,149 25-16,-74-25 15,-25 25 1,-25-1 0,50 1-1,-50 0 1,0 0-1,-24 24 1,24-24 0,0 0-1,25-25 1,-25 25 15,0-25-15,25 0-1,75 25-15,-100-25 16,124 0-16,-99-25 16,0 25-1,25-25 1,-25 25 0,25-25-1,-1 25 1,76 0-16,-51 0 15,50-25-15,-74 25 16,25 0 0,-75 25 15,99-25-31,-49 0 31,25 0-15,24-25-1,-24 25 1,49 0-16,-50 0 16,51 0-16,-51-24 15</inkml:trace>
  <inkml:trace contextRef="#ctx0" brushRef="#br0" timeOffset="18631">11261 12105 0,'-24'-25'0,"48"50"0,-73-50 47,74 25-15,-1 0-17,1 0 1,0 0-16,-25 25 0,74-25 15,150 24 1,73 1 0,175 0-1,-51-25 1,-346 25-16,297 0 16,-298-25-1,149 25 1,50 49-1,-50-49 1,-99 0 0,-49-25-1,-50 0 1,-50 0 0</inkml:trace>
  <inkml:trace contextRef="#ctx0" brushRef="#br0" timeOffset="20074.99">20017 12204 0,'0'0'0,"25"0"47,0 0-31,0 0-1,0 0-15,123 50 16,-123-50-16,124 24 16,-99-24-16,173 25 15,75 0 1,123 0 0,26-25 15,-199 0-16,124 0 1,-174 0 0,-24 0-1,-149 0-15,49 0 16,-49 0-16,-50 0 47</inkml:trace>
  <inkml:trace contextRef="#ctx0" brushRef="#br0" timeOffset="21412.99">3845 13221 0,'0'0'0,"-25"0"16,50 0 31,0 0-32,-25 25-15,148 0 32,1-1-32,74 1 15,-148-25 1,247 0-1,-247 0-15,272 0 16,-25 0 0,26 25-1,-75 0 1,-100 0 0,-123-25-16,74 24 15,-75-24-15,51 0 16,-26 0-1,-49 0 1,-50 0 31,25-24-16</inkml:trace>
  <inkml:trace contextRef="#ctx0" brushRef="#br0" timeOffset="22691">9798 13271 0,'0'0'0,"0"-25"31,25 25 0,-1 0-15,1 0-16,74 0 15,26 0 1,123 25 0,-25-25-1,25 0 16,74 24-15,-272-24-16,173 0 16,-173 25-16,123-25 15,-24 0 1,-99 25-16,99-25 16,-100 0-16,50 0 15,125 0 1,-199 0-16,99 0 15,-100 0-15,76-25 16,-26 25 0,-24 0-1,-26 0 1,1 0 0,0 0 15</inkml:trace>
  <inkml:trace contextRef="#ctx0" brushRef="#br0" timeOffset="25928">9996 5755 0,'-25'0'0,"25"-25"15,-24 25 1,-1 0-1,0-25-15,-49 25 16,49-25-16,-99 0 16,99 1-16,-74 24 31,-25 0-31,-99 74 16,99 25-1,-1 50 16,101-124-31,-51 198 16,75-173-16,-25 173 16,50-74-1,0-75-15,49 50 16,-49-74-16,149 74 16,49-50-1,-148-74-15,247-24 16,-223-1-16,249-124 15,-125 0 1,-50-223 0,-222 124-1,-174-25 1,-150 149 0,1 50-1</inkml:trace>
  <inkml:trace contextRef="#ctx0" brushRef="#br0" timeOffset="31957">16173 13022 0,'0'0'0,"0"-24"0,-25 24 15,25 24 32,-25 26-31,25 99-1,-25 25 1,0 49 0,25 25-1,-24-124 1,24-75-16,0 100 16,0-124-16,-25 74 15,25-49 1,0 24 15,25-24-15,-25-25-1,24 0 1,26-1 0,24 1-1,100 25 1,-25-50-1,0 25 1,148-25 0,-98 0-1,24 24 1,-24-24 0,-150 25-16,199-25 15,-198 0 1,74 0-1,-75 0-15,224 0 16,-223 0-16,173 0 16,-24 0-1,24 0 1,0 0 0,-25 0-1,51 0 1,-200 0-16,174 0 15,-198 0-15,174 0 16,24-25 0,-25 25-1,1 0 1,123 25 0,-148-25-1,-1 25 1,-49 0 15,-99-25-31,124 25 16,-124-25-16,74 24 15,75-24 1,-25 0 0,-25 0-1,-25-49 1,-74 49-16,49-75 15,-49 51-15,49-51 16,-49-24 0,0-25-1,0-25 1,0 0 0,-25 100-16,49-100 15,-49 99 1,25-99-1,-25-24 1,0 24 0,-25 99-1,0 26 1,-24 24 0,24 0-1,-74 24 1,-25 1-1,-50 0 1,-24-25 0,-100-25-1,50 25 1,-25-25 0,-25 1-1,-24 24 1,74 0 15,25-25-15,-25 0-1,-75 0 1,1 25 0,74-25-1,-50 25 1,75 0-1,24-25 1,1 25 0,148-24-16,-99 24 15,125 0-15,-100 0 16,-100 0 0,26 0-1,74 24 16,-25-24-31</inkml:trace>
  <inkml:trace contextRef="#ctx0" brushRef="#br0" timeOffset="39389.99">16371 15354 0,'0'0'0,"25"0"0,0 0 0,0 0 0,-1 0 16,1 0-16,74 50 15,-74-50-15,74 25 16,75 24-1,24-49 17,26 0-17,24 0 1,-199 0-16,249-25 16,-248 25-16,173 0 15,149 0 1,0 0-1,-74-24 1,49 24 0,-25 0-1,-74 0 1,-99 24 0,50-24-1,-26 0 1,26 0-1,-75 0 17,-50 0-17,25 0 1,-24 0 0,-50 0-1,24 0 1,-24 0 15,-25 25 0,-25-25-31</inkml:trace>
  <inkml:trace contextRef="#ctx0" brushRef="#br0" timeOffset="43554.99">17190 15577 0,'0'-24'0,"-25"24"0,50 24 0,-50-73 16,0 49-16,0-50 15,-74-49 1,-50-25 0,124 124-16,-24-50 15,-1 50-15,-123-49 16,-1 24 0,-49 74-1,74 1 1,-74 49-1,49 25 17,-24 75-17,98-26 1,51 51 0,73-26-1,76 50 1,-26-198-1,149 123 1,50-49 0,-25-49-1,-173-75-15,198 49 16,-199-49-16,174 0 16,-25-24-1,100-125 1,-150 25-1,-49-50 1,-99 125 0,0-224-1,-50 223-15,-24-99 16,-75 0 0,-50 25-1,124 75-15,-297-174 16</inkml:trace>
  <inkml:trace contextRef="#ctx0" brushRef="#br0" timeOffset="45322.99">5060 16619 0,'-49'-49'0,"98"98"0,-123-123 16,49 49-16,-25-25 15,-49 1 1,-75-1 0,75 25-1,-149 50 1,124 50-1,-25 24 1,25 0 15,0 75-15,100-150-16,-51 125 16,50-124-16,-49 124 15,49 24 1,50 1-1,24-25 1,26-50 0,-50-74-16,49 49 15,-49-74-15,124 75 16,49-50 0,125-25-1,24-50 1,-74 0-1,-224 26-15,100-51 32,-99 50-32,99-148 15,-149-51 1,-75 1 0,-98-50-1,-51 50 1,-49 124-16</inkml:trace>
  <inkml:trace contextRef="#ctx0" brushRef="#br0" timeOffset="57203">9798 16644 0,'0'0'0,"-25"-25"0,0 25 16,25-25-16,-49 1 15,-1-1 1,-74-74 0,-50 24-1,-49 75 1,25 25 0,-26 49-1,-24 100 1,50 24-1,99 26 1,74 48 0,75 1 15,74-124-15,173 0-1,26-99 1,123-26-1,-347-24-15,249-49 16,-274 24-16,-24 0 0,123-49 16,-24-100-1,-149-173 1,-25 297-16,-74-173 16,74 173-16,-198-198 15,-25 124 1,-99 124-1</inkml:trace>
  <inkml:trace contextRef="#ctx0" brushRef="#br0" timeOffset="58122.99">16346 17165 0,'0'0'0,"0"-25"0,0 0 0,-25 0 16,25 1 0,-24-1-16,-26-50 15,25 75-15,-99-99 16,-74 50-1,-100-26 1,25 50 0,199 25-16,-298 25 15,297-25-15,-173 75 16,-124 173 0,223-25-1,125 25 1,24-174-16,148 174 15,-98-173-15,297 198 16,125-125 0,73-148 15,-173-124-15,-74-124-1,-174-173 1,-174 197-1,-173-73 1,-50 148 0,1 124-16</inkml:trace>
  <inkml:trace contextRef="#ctx0" brushRef="#br0" timeOffset="59702.99">19745 16718 0,'0'0'0,"0"-24"47,0 48-32,0 1 1,0 0 0,-25 74-1,25-74-15,0 124 16,0-124-16,25 173 16,-25 0-1,24 1 1,1-50-1,-25-75 1,-25-24 0,25-25 15,25-25-15,-25 24-1,25-24 1,25 0-1,24 25 1,75-25 0,0 0-1,74 0 1,-174 0-16,175 25 16,-175-25-16,150 0 15,24 0 1,0-25-1,-49 25 17,74 0-17,-149 0-15,-74 0 16,74-25 0,-74 25-16,0 0 0,49 0 15,25-24 1,-24 24-1,-1-25 1,-24-25 0,-1-24-1,-24-25 1,25-25 0,-25-1-1,-1-48 1,26-1-1,-50 25 1,-25 50 0,0 74-1,1 25 1,-1-24 0,0 24-16,0 0 15,0 0 1,-49 0-1,49 0-15,-124 0 16,125 0-16,-100 0 16,-50-25-1,-99-25 1,-99-24 0,74 49-1,-74 0 1,-198 25-1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26:24.895"/>
    </inkml:context>
    <inkml:brush xml:id="br0">
      <inkml:brushProperty name="width" value="0.05292" units="cm"/>
      <inkml:brushProperty name="height" value="0.05292" units="cm"/>
      <inkml:brushProperty name="color" value="#C00000"/>
    </inkml:brush>
  </inkml:definitions>
  <inkml:trace contextRef="#ctx0" brushRef="#br0">1389 4936 0,'-25'0'31,"25"-25"-15,-25 25-16,25-24 15,25 24 32,0 24-47,0-24 16,0 0-16,-1 25 15,1-25-15,74 25 16,-49 0-16,-25-25 0,124 25 16,-100-25-16,75 0 15,124 0 1,-99 0-1,-25 24 1,0-24 0,-24 0-1,-26 25 1,-49-25-16,49 0 16,-49 0-16,49 0 15,26 0 1,-26 0 15,50 0-15,-50 0-1,26 0 1,-26 0 0,25 25-1,-24-25 1,-1 0-1,25 0 1,1-25 0,-26 0-1,25 25 1,-24 0 0,24 0-1,-74 0-15,74 0 16,-74 0-1,24 0 1,1 0 0,-1 0-1,-24 0 1,25 0 0,-25 0-16,24 0 15,-24 0-15,0 0 16,0 0-1,24 0 1,-24 0 0,-25-24-1,50-1 1,-25-25 0,24-24-1,-24 24 1,-25-24 15,0-26-15,0 1-1,-25 25 1,25 49-16,0-74 16,-25 74-16,25-25 15,-24-49 1,-1 25-1,0-1 1,25 51 0,0-1-1,-25 25 1,25-25 31,-25 25-32,1 0 1,-26 0 0,-25-25-1,51 25-15,-100 0 16,74 0-16,-99 0 16,0 0-1,-24 0 1,-1 0-1,1 0 1,-26 25 0,25-25-1,1 0 1,24 0 0,0 0-1,0 0 1,0 0 15,-24 25-15,-1-25-1,125 0-15,-75 25 16,74-25-16,-198 0 16</inkml:trace>
  <inkml:trace contextRef="#ctx0" brushRef="#br0" timeOffset="6249.99">7193 5085 0,'0'0'0,"0"-25"16,25 25 77,0 0-77,0 0-16,0 0 0,-1 0 0,76 0 31,272 0-31,-199 0 16,100-25-16,-198 25 15,222 0-15,-173 0 16,-74 0 15,-25 0-31,74 0 16,-74 0-16,-1 0 0</inkml:trace>
  <inkml:trace contextRef="#ctx0" brushRef="#br0" timeOffset="7050">1811 5829 0,'0'0'0,"0"-25"0,0 50 31,25-25-15,-1 0-1,26-25 1,148 50 0,100-25-1,25 25 1,98-25 0,1 25-1,-124-25 1,-1-25-1,75 25 17,-124-25-17,-198 25-15,99 0 16,-100 0-16,26 0 16,-26 0-1,-24 0 1,-50 25-16</inkml:trace>
  <inkml:trace contextRef="#ctx0" brushRef="#br0" timeOffset="13848.99">3820 11981 0,'-25'-25'0,"0"0"47,50 25 15,0 0-62,25 0 16,-26-25-16,26 25 0,74 0 16,-50-25-16,199 25 15,-223 0-15,148 0 16,50 0 0,-24 25-1,48 0 1,-48-25-1,49 25 1,-50 0 15,-74-25-15,49 0 0,-124 0-1,1 0 1,-50 0-1,-50-25 17</inkml:trace>
  <inkml:trace contextRef="#ctx0" brushRef="#br0" timeOffset="15130.99">5507 13122 0,'0'0'0,"0"-25"46,24 25-30,1 0 0,99 0-1,50 25 1,-149-25-16,173 0 16,-123 0-16,73 24 15,150-24 1,0 0-1,-100 0 1,1 0 15,-75 0-15,24-24 0,-48 24-1,-1 0 1,0 0-1,-74 0 1,49-25 0,-49 25-1,-25 25 1</inkml:trace>
  <inkml:trace contextRef="#ctx0" brushRef="#br0" timeOffset="22692">2580 15974 0,'0'0'15,"24"0"32,1 25-31,0-25-16,0 0 0,99 25 15,74 24 17,50 1-17,0-50 1,50-50-1,-25 26 1,-50-26 0,-99 50-1,-25 0 1,-74 0 0,-25 25-1</inkml:trace>
  <inkml:trace contextRef="#ctx0" brushRef="#br0" timeOffset="24736.99">2183 16942 0,'-25'0'15,"25"-25"1,25 25 15,0 0-15,-1 0-1,1 0-15,99 25 16,75-25 0,-150 0-16,199 24 15,-173-24-15,-26 0 0,150 0 16,49-24 0,50 24-1,-199 0 1,-25 0-1,-49 24 1,0-24 0,0 25 15</inkml:trace>
  <inkml:trace contextRef="#ctx0" brushRef="#br0" timeOffset="26336.99">3299 18008 0,'0'-25'16,"-25"25"0,25-24-1,0-1 1,25 25 0,-25-25-1,25 25 1,0 0-1,99 0 1,99 0 0,0 0-1,124 0 1,50 0 0,-124-25-1,25 25 1,-125 0-1,-49 0 1,-74 0 15,-50 25-15,-25-25 15,0 0 32</inkml:trace>
  <inkml:trace contextRef="#ctx0" brushRef="#br0" timeOffset="37132.99">19968 9971 0,'25'-24'0,"-50"24"0,25-25 31,0 0-16,0 0 1,-25 0 0,0-24-1,-24-1 1,-1-24 0,-24 49-1,-26-25 1,-49 50-1,50 25 1,-50 50 0,50-1 15,74-49-31,-49 49 0,74-49 16,-50 49-1,1 75 1,24 0-1,25-25 1,25-25 0,24-24-1,1 24 1,49-25 0,25 1-1,0-1 1,25-24-1,-99-50-15,123 25 16,-123-25-16,74 0 16,-99 0-16,99-25 15,-75 0 1,26 0-16,-1-74 31,1-25-15,-75-25-1,24 0 1,-48-24 0,-51-1-1,1 75 1,49 74-16,-99-99 16</inkml:trace>
  <inkml:trace contextRef="#ctx0" brushRef="#br0" timeOffset="39150.99">12179 11981 0,'0'-25'15,"25"25"17,0 0-1,0 0-16,-1 0-15,1 0 0,99 25 16,75-1 0,123 26-1,-24-50 1,74 0 15,-99 0-15,-25-25-1,-100 25 1,-23 0 0,-76 0-1,-24 25 32</inkml:trace>
  <inkml:trace contextRef="#ctx0" brushRef="#br0" timeOffset="41212">16024 13047 0,'25'0'47,"-25"-25"-16,24 50 0,1-25-31,50 0 16,49 0 0,25 25 15,-100-25-31,150 0 15,-175 0-15,26 0 0,74 0 16,50 0 0,-125 0-1,1 0 1,-50 25 0,-25-25-1,25-25 48</inkml:trace>
  <inkml:trace contextRef="#ctx0" brushRef="#br0" timeOffset="42744.99">19025 12998 0,'0'-25'31,"25"25"63,0 0-94,0 0 15,24 25-15,-24-25 0,49 0 16,-24 0-16,24 24 16,175 1-1,-125-25 1,-50 0-1,-49 0 1,0 0 0,-1 0 15</inkml:trace>
  <inkml:trace contextRef="#ctx0" brushRef="#br0" timeOffset="47760.99">22721 769 0,'0'0'0,"-25"0"0,0 0 15,25-25 1,-24 25-1,-51 25 1,50 25 0,-24 24-1,49-24 1,25-26 0,24 1-1,75-50 1,-24-49-1,-51 24 1,-74 1 0,-49 24 15,24 25-31,25 25 0,-49 49 16</inkml:trace>
  <inkml:trace contextRef="#ctx0" brushRef="#br0" timeOffset="61529">21927 10666 0,'-24'0'0,"24"-25"0,-25 25 32,25-25-32,0 1 15,-25 24 1,25-25 0,0 0-1,0 0 1,0 0-1,25 1 1,0 24-16,-1-25 16,1 25-16,25-25 15,24 50 1,1 49 0,-51 25-1,1 1 1,-50 48 15,-24-24-15,-26-24-1,26-1 1,24-49 0,0-50-1,50 0 1,0 0-1,0 0 1,-1 0 0,100 24-1,-24 1 1,-76-25-16,76 0 16,-76 0-16,51 25 15</inkml:trace>
  <inkml:trace contextRef="#ctx0" brushRef="#br0" timeOffset="62343.99">22324 9748 0,'25'0'63,"0"0"-32,0 0-31,-1 0 16,1 25-16,0 0 15,25 49 1,-1 50 0,-49-49 15,25 24-16,-50-49-15,25-26 32,0-48-17,0-1 1,0-25 0,0-74-1,25 0 1,25 25-1,-26 49 1,51 25 0,-25 50-1,24 0 1,-24 49 0,-26 1-1,1-1 1,-25-49-1,0 25-15,0-25 16,0 24 0,25 26-16</inkml:trace>
  <inkml:trace contextRef="#ctx0" brushRef="#br0" timeOffset="63774.99">23267 11013 0,'25'0'63,"-1"0"-48,1 0 1,0 25-16,0-25 16,24 0-1,26 25 1,-1-25 0,-24 25-1</inkml:trace>
  <inkml:trace contextRef="#ctx0" brushRef="#br0" timeOffset="63991.99">23316 11261 0,'25'0'46,"0"0"-14,0 0-32,0 25 15,-1-25-15,150 25 16</inkml:trace>
  <inkml:trace contextRef="#ctx0" brushRef="#br0" timeOffset="64442">23515 10815 0,'-25'-25'0,"50"25"78,0 0-62,-25 25-16,24-25 0,51 49 15,-50-24-15,74 50 16,-74-75-1,49 74-15,-49-24 32,-25-1-17,-50 26 1,-49-1 0,0-24-1,74-1 1,-25-24-1,26-25-15</inkml:trace>
  <inkml:trace contextRef="#ctx0" brushRef="#br0" timeOffset="65107.99">24061 10716 0,'0'0'0,"0"-25"16,-25 25-16,25-25 16,-25 0-1,25 0 1,0 1-1,25-1 1,0 0 0,-1 25-16,51-25 15,24 25 1,-49 25 0,-1 49-1,-49 50 1,-49 0-1,-51 25 1,26-25 0,24-49-1,26-26 1,48-49 0,1 0 15,50 0-31,24 0 15,0 0 17,-74 0-17,49 25-15</inkml:trace>
  <inkml:trace contextRef="#ctx0" brushRef="#br0" timeOffset="65826">24185 9748 0,'-25'0'16,"25"-25"-1,25 25 17,-1 0-17,-24-24-15,75 24 16,-1 0-1,25 49 17,-49 1-17,-50 49 1,-25-25 0,-24-24-1,-26 49 1,50-99-16,1 25 15,48-25 17,1 0-17,0 0 1,49 0 0,26 0-1,-51 25 1,-24-25-1</inkml:trace>
  <inkml:trace contextRef="#ctx0" brushRef="#br0" timeOffset="66707.99">22374 12254 0,'0'-25'0,"0"50"63,0-1-63,0 1 15,0 0-15,0 49 16,0-49-16,0 149 16,0-125-16,0 100 15,0 99 1,25-74-1,-25-100 1,0-74 0</inkml:trace>
  <inkml:trace contextRef="#ctx0" brushRef="#br0" timeOffset="67326">22275 12055 0,'0'0'16,"0"25"15,-25 0-16,25 24 1,-50 75 0,25-99-16,-24 99 15,24-99-15,-49 99 16,-1-25 0,26-24-1,-1-26 16,25-24-31,50-25 63,0 0-32,-25 25-15,25-25-16,24 0 15,100 25 1,0-25 0,-100 0-16,125 0 15,-149 0-15,99 0 16,0 0 0,-99 0-1,-25 24 16,-25-24-31</inkml:trace>
  <inkml:trace contextRef="#ctx0" brushRef="#br0" timeOffset="68791">22374 3324 0,'0'0'0,"-25"0"16,25-25-1,-25 25 1,0 0 0,25 25 15,-24-25-31,24 49 16,0-24-1,24 0 1,1 0-1,25-25 1,-25-25 0,-25-25-1,-25 26 1,25-1-16,-25 0 16,25 50-1,-25 0 1</inkml:trace>
  <inkml:trace contextRef="#ctx0" brushRef="#br0" timeOffset="69341.99">24011 3671 0,'0'0'0,"0"-25"16,-25 25-16,25-25 31,-25 25-15,25 25-1,-24 0 1,-1 0 0,25 25-1,49-1 1,26-74 0,-1 1-1,-49-51 1,-25 25-1,-25 1 1,-99 24 0</inkml:trace>
  <inkml:trace contextRef="#ctx0" brushRef="#br0" timeOffset="69991">22423 5482 0,'0'0'0,"-24"0"16,-1 0 30,25 25-30,-25-25 0,25 24-1,0 1 1,25-25 0,24-25-1,-49 1-15,50-1 16,-50 0-16,0 0 15,-25-24 1,0 49 0,1 0-1,-26 74 1</inkml:trace>
  <inkml:trace contextRef="#ctx0" brushRef="#br0" timeOffset="70343.99">24135 5581 0,'-25'0'0,"25"-25"16,-25 25-1,25 25 17,-24-25-32,24 25 15,0 24 1,0-24-1,24-25 17,1 0-32</inkml:trace>
  <inkml:trace contextRef="#ctx0" brushRef="#br0" timeOffset="81489.99">20563 4589 0,'-25'0'0,"25"-25"15,0 0 1,0 0 15,-25 25-15,25-24-1,-24-1 1,-26-25 0,-24 25-1,24 1 1,-24 24 0,24 0-1,0 24 1,-24 51-1,24-1 1,1 25 0,-1 25 15,25-49-15,1 24-1,24 0 1,24 1-1,1-26 1,25 0 0,-1-24-1,26 0 1,-26-1 0,26-24-1,24 25 1,-25-26-1,-24-24 17,74-24-32,-50-1 31,51-50-15,-51-24-1,-24 25 1,-26-50-1,-48-25 1,-26 0 0,50 99-16,-74-74 15,49 100-15,-99-76 16</inkml:trace>
  <inkml:trace contextRef="#ctx0" brushRef="#br0" timeOffset="82740.99">20489 2828 0,'0'-25'0,"-25"25"16,0 0-1,25-25 1,-25 25-16,0 0 16,-24-25-1,-1 50 1,-74 25 0,25 24-1,-75 75 1,100 0-1,49 0 1,50-25 0,0-100-1,74 100 1,-74-99-16,99 50 16,124-50-1,-99-50 1,-25-50-1,-100-49 1,-24 99-16,-49-123 16,24 123-16,-49-50 15,-100 1-15</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28:08.148"/>
    </inkml:context>
    <inkml:brush xml:id="br0">
      <inkml:brushProperty name="width" value="0.05292" units="cm"/>
      <inkml:brushProperty name="height" value="0.05292" units="cm"/>
      <inkml:brushProperty name="color" value="#C00000"/>
    </inkml:brush>
  </inkml:definitions>
  <inkml:trace contextRef="#ctx0" brushRef="#br0">10840 471 0,'0'-25'31,"-25"25"-31,25-24 31,0 48 63,0 1-78,25 0-1,-25 25 1,0-1-16,24 1 31,26 198-15,24 50-1,-74-249 1,25-49 0</inkml:trace>
  <inkml:trace contextRef="#ctx0" brushRef="#br0" timeOffset="366">11633 397 0,'0'0'0,"0"-25"0,-24 25 31,-1 0-15,0 25 0,-25 24-1,1 1 1,-75 99-1,49-25 1,1 0 0,-1-50-1,75-49-15,-49 124 16</inkml:trace>
  <inkml:trace contextRef="#ctx0" brushRef="#br0" timeOffset="650">11261 769 0,'0'25'46,"25"-25"-30,-25 25 0,25-25-16,-25 24 0,74 26 15,-24 24 1,24-24 0,26 49-1</inkml:trace>
  <inkml:trace contextRef="#ctx0" brushRef="#br0" timeOffset="1017.99">11906 967 0,'0'-24'47,"25"24"-32,0 0 1,0 0-16,-1 0 0,1 0 16,50 0-1,-1 0 1,50 0 0,-99 0-16,49 0 15,-49 0-15</inkml:trace>
  <inkml:trace contextRef="#ctx0" brushRef="#br0" timeOffset="1516">12874 471 0,'-25'0'47,"0"0"-31,25 25-16,-25 0 0,0 25 15,1 24 1,24 25 0,49 0 15,-24 1-16,-25-51 1,25 50 0,0-49-1,-25 0 1,-25-26 0,-50-24-1</inkml:trace>
  <inkml:trace contextRef="#ctx0" brushRef="#br0" timeOffset="1784">12874 471 0,'0'0'0,"0"25"46,24-25-46,-24 25 16,25 25 0,50 49-1,-1 0 1,-49-99-16,74 99 16,-74-74-16,0 0 15,74 49-15</inkml:trace>
  <inkml:trace contextRef="#ctx0" brushRef="#br0" timeOffset="2084.99">13643 471 0,'0'-25'16,"0"50"15,-25-25-31,25 25 16,-25 0 0,0 74-1,-49 25 1,74-99-16,-50 74 15,50-74-15,-25 0 0,-24 49 16,-26 50-16</inkml:trace>
  <inkml:trace contextRef="#ctx0" brushRef="#br0" timeOffset="2385.99">13494 446 0,'0'0'0,"0"-24"0,25 24 31,-25 24-15,24 1-1,26 0 1,24 74-1,-24 50 1,0 25 0,-26-25-1,-24-125-15,25 125 16,0 25 0</inkml:trace>
  <inkml:trace contextRef="#ctx0" brushRef="#br0" timeOffset="3398.99">13990 794 0,'0'0'0,"0"-25"16,25 25 15,-25-25-31,24 25 16,1 0-1,50 0 1,24 50 0,-74 24-1,-25 1 1,0-51-16,-50 76 15,25-100-15,-24 49 16,-1 1 0,25-75-1,25-49 1,25-1 0,25 26 15,-26 24-16,26 25 1,-25 0 0,24 49-1,-24 26 1,25 49 0,0-25-1,24-74 1,25-50-1,-74 0-15,49-74 16,-49 74-16,25-74 16,-50 74-16,25-148 15,-25 148-15,-25-99 16,0 25 0,0 49-1,25 75 32,-25 0-31,25 24-1,0 100 1,25-25 0,-25 74-1,25-98 1,0 148-1,-25-75 1,25-24 0,-25-50-1,24-24 1,1-26 15,25 26-31</inkml:trace>
  <inkml:trace contextRef="#ctx0" brushRef="#br0" timeOffset="3800">14808 943 0,'0'-25'0,"25"25"16,-25-25-1,25 25 1,-25-25-16,74 0 16,50 50 15,-49 0-16,24 74 1,-74-99-16,24 75 16,-49-51-16,0 51 15,-49-26 1,-75 26 0,0-26-1,0-49 1,-50-124-1</inkml:trace>
  <inkml:trace contextRef="#ctx0" brushRef="#br0" timeOffset="5415.99">10840 1935 0,'0'-25'0,"0"50"0,0-75 16,0 25-1,0 1 1,24-1-16,-24 0 15,25 0-15,0 0 0,0 1 16,49-1 0,1 25-1,49 49 1,-25-24 0,-99 0-16,74 25 15,-49-26-15,50 26 16,-26-25-1,1-50 1,24-25 0,-24 1-1,-25 24 1,24 25 0,1 25-1,49 49 16,-25-49-15,50 0 0,-24-50-1,-26-49 1,1 24 0,-51 25-1,26 0 1,0 50-1,49 50 1,0-51 0,-74 1-16,74 0 15,-74-25-15,49-25 16,25-24 0,-74 49-1,50-50-15,-75 25 16,49-24-1,-24 24-15,0 0 16,0 25-16,0 0 16,24 50-1,26-1 1,24 1 0,25-25-1,-25-50 1,-25-25-1,-49 1 1,25-1 0,-25 50-1,24 25 1,26 24 0,73 26 15,-24-75-16,-49 0 1,-50 0-16,49-50 16,-49 50-16,25-49 15,-1-1 1,-24 50 0,0 25-1,24 24 1,-24-24-16,124 74 15,-124-99-15,74 25 16,75-50 0,-75 1-1,25-51 1,-74 50 15,-1 1-31,1 48 16</inkml:trace>
  <inkml:trace contextRef="#ctx0" brushRef="#br0" timeOffset="18198">9252 2704 0,'-25'-25'16,"25"50"140,0 0-156,0-1 16,0 1-1,0 0 17,0 99-17,0 0 1,0-149 0,25-74-1,-25-25 1,0 74-1,0 26 17,0-1-17,-25 25 17,25 25-32,0 24 15,0-24 1,0 99 15,0-74-31</inkml:trace>
  <inkml:trace contextRef="#ctx0" brushRef="#br0" timeOffset="18980.99">9475 2406 0,'0'0'0,"-24"0"0,24-25 0,0 0 15,-25 25 1,25-24 0,0-1-16,-50 0 15,50 0-15,-49 25 16,-1 0-1,0 25 1,26-25-16,-26 25 16,25 0-16,0-25 0,1 24 15,-1 1-15,-50 50 16,75-51-16,-74 76 16,24-1-1,1 50 1,24-25 15,25-75-15,0 75-1,49-49 1,1-1 0,24 1-1,26-26 1,24 1-1,-25-50 1,-74 0-16,49 0 16,-49-25-16,49 0 15,26-74 1,-51-25 0,-24-25-1,-50-24 1,0 24 15,-49 0-15,0 50-1,-1-25-15</inkml:trace>
  <inkml:trace contextRef="#ctx0" brushRef="#br0" timeOffset="25230">10418 2803 0,'0'-25'31,"-25"25"-31,25-25 15,-25 25-15,25-24 0,-24-26 32,-1 0-17,25 25 1,25-24 0,24-1-1,50 25 1,-49 50-1,24 0 1,-24 25 0,0 24-1,-50-49-15,24 25 16,-24-26-16,25 26 16,-25 24-1,0-49 16,-25 0-15,1 0 0,-1 0-16,-50 99 15,51-100-15,-26 26 16,25-50 0,25 25-1,25-25 63,0 0-78,0 0 16,24 25 0,-24-25-16,74-25 15,0 25 1,-24-25-1,-1 25 17,-49-25-17,-50 0-15</inkml:trace>
  <inkml:trace contextRef="#ctx0" brushRef="#br0" timeOffset="26179.99">10988 2183 0,'25'0'62,"-25"25"-46,25-25 0,-25 24-16,25-24 15,-25 25-15,25 0 16,24 74 0,-24-24-1,0-1 1,-25-24-1,0-26 1,0-48 31,-25-1-47,25-25 16,0 1-1,-25-51 1,50 51-1,-25 24-15,0-25 32,25 26-32,-25-1 15,25 25 1,24-25 0,1 25-1,-25 0 1,24 25-1,-24-25 1,-25 49 0,25 26-1,0-26 1,-25 75 0,0-49-1,0-50 1,0 24-1</inkml:trace>
  <inkml:trace contextRef="#ctx0" brushRef="#br0" timeOffset="33278.99">9079 4440 0,'0'0'0,"-25"0"0,25-25 0,0 0 16,0 1 0,-25-1-1,50-25 1,-25 25-1,25 1 1,24-26 15,26 25-15,-26 25 0,1 25-1,-25-25-15,-1 74 16,-24-49-16,0 25 15,0 49 1,-24 0 0,-26 0-1,0-24 1,26-50-16,-1 24 16,0-24-16,25 0 15,-25 0 1,50-25-1,-25-25 1,25 25 15,24-25-15,26 0 0,-50 25-16,24-25 15,-24 25-15,74 0 0</inkml:trace>
  <inkml:trace contextRef="#ctx0" brushRef="#br0" timeOffset="34096">9500 3894 0,'0'0'0,"0"-24"0,-25 24 16,25-25-1,-24 0 1,-1 0-16,0 0 16,0 25-16,-24-24 15,24 24-15,-25 0 16,25 0-16,-24 0 16,-26 24-1,-49 51 1,25 24-1,25-25 1,-1 26 15,1 24-15,49-25 0,25 25-1,0-25 1,25 25-1,24-25 1,26 25 0,-1-24-1,25-1 1,1-50 0,-1 1-1,50-50 1,-50 0-1,50-50 1,-50-24 15,-25-50-15,1-25 0,-75 0-1,0 124-15,0-123 16,-25 123-16,-49-99 15,-1 25 1,1-1 0,-75-48-1</inkml:trace>
  <inkml:trace contextRef="#ctx0" brushRef="#br0" timeOffset="38129">10988 4043 0,'0'-25'16,"-24"25"-16,-1 0 15,25-24 1,-50-1-1,1-25 1,-26 50 0,-24-25-1,0 50 1,-50 50 0,25-1-1,0 50 1,74 0-1,26 0 1,24 25 15,99 24-15,25-48 0,74-76-1,50-49 1,-99-49-1,-50-76 1,-99 51 0,-99-25-1,-50 49 1,75 50 0,24 0-1,50 25 1,25 0-1,99 0 1,25-25 15,0-25-15,-50 0 0,-74 25-16,0 0 15,-25 25-15,0 0 16,0 24-1,0 50 1,0 50 0,0-49-1,0-76-15,0 51 16,24-50-16,-24 49 0</inkml:trace>
  <inkml:trace contextRef="#ctx0" brushRef="#br0" timeOffset="38628">11509 4415 0,'0'0'0,"0"25"47,0 0-47,0 0 16,25 49 0,0 0-1,25 26 1,-26-26-1,-24 25 1,25-49 15,-50-50-15,25-25 0,0-24-1,-49-51 1,24 1-1,0 0 1,50 24 0,0 1-1,74 0 1,25 24 0</inkml:trace>
  <inkml:trace contextRef="#ctx0" brushRef="#br0" timeOffset="39761">11881 4390 0,'0'0'0,"0"-24"16,25 24-16,0 0 31,0 0-15,24 0-1,51 49 1,-76 26-1,-24 49 1,-24-50 15,-1-24-15,-25-26 0,25-73-1,50-26 1,-25 51-16,25-51 15,-25 50-15,25 1 0,-25-1 16,25 25 0,-1 0-1,1 49 1,25 26 0,-25-1-1,24-24 1,1-50-1,24-25 1,1-49 0,-50-26 15,-1 26-15,-48 49-1,24 50 1,0 0-1,0 49 1,24 1 0,-24-51-16,50 26 15,-25-25-15,24-25 16,51 0 0,-51-50-1,1-49 1,-50 25-1,0 49-15,-25-25 16,25 75 31,0 0-31,0 49-1,0 1 1,0 98-1,0-123-15,0 49 16,0-49-16,25 49 16,0 75-1,-1-50 1,-24-25 0,25-50-1,-25-24-15,-25-25 16,25 25-1,-24-25 1,-1-25 0,-50 0-16,-73-74 31,24-50-15,49-173-16</inkml:trace>
  <inkml:trace contextRef="#ctx0" brushRef="#br0" timeOffset="40577.99">13791 4415 0,'0'-25'0,"0"50"78,25-25-78,-25-25 16,25 25-1,0 0 1,-25-24-16,25 24 16,-25-25-16,0 0 15,-25 0 1,0 0 0,0 25-16,0 0 15,1 0-15,-51 50 16,50-50-1,1 50-15,-26-1 16,0 26 0,75-1 15,25 25-15,49-49-1,25-1 1,-74-49-16,74 0 15,-100 0-15,51-24 16,-1-51-16</inkml:trace>
  <inkml:trace contextRef="#ctx0" brushRef="#br0" timeOffset="41128">14709 4514 0,'0'0'0,"0"-24"0,0-1 16,-25 25-1,25-25 1,-24-49 0,-26 49-1,0 0 1,-24 0 0,-25 50-1,24 0 1,50 0-16,-24 24 15,49-24-15,0 49 16,25 1 0,74 24 15,0-74-15,50 0-1,-50-75 1,-74-24-1,-75-50 1,1 49 0,-50 1-1,49 49 1,0 50-16</inkml:trace>
  <inkml:trace contextRef="#ctx0" brushRef="#br0" timeOffset="41810.99">15478 4564 0,'0'0'0,"0"-25"0,-25 0 16,25 1 0,0-1-1,-24-25 1,-1 1 0,-25 24-1,-49 0 1,74 25-16,-74 0 15,74 0-15,-74 25 16,24 24 0,51 26 15,24 24-15,49 0-1,75-24 1,25-75-1,50-75 1,-100-24 0,-50-75-1,-49 1 1,0 148-16,-49-173 16,24 173-16,-25-99 15,1 25 1,24 99-1,25 0 1,0 24 0,0 26 15,25 124-15,0-1-1,24 1 1,1 24-1,-1-24-15</inkml:trace>
  <inkml:trace contextRef="#ctx0" brushRef="#br0" timeOffset="42344.99">15850 4490 0,'0'24'16,"0"-48"-16,25 24 46,0 0-14,-25-25-32,25 25 15,-1 0-15,51-25 16,-1-25 0,-24 1-1,-1-26 1,-73 26-1,-26-1 1,0 50 0,-24 50 15,24-1-15,-24 26-1,74-1 1,25 50-1,24-25 1,75-24 0,298-26-1</inkml:trace>
  <inkml:trace contextRef="#ctx0" brushRef="#br0" timeOffset="43711">9029 6300 0,'-25'-24'15,"0"24"1,25-25-1,0 0 1,25 25 15,0-25-15,25 25 0,24 25-1,-24 0 1,-26 49-1,-48 25 1,-26-24 0,25-75-1,-24 49 1,24-24-16,25-50 31,25 25-15,-1-24-1,26 24 1,0 0 0,24 24-1,-49 51 1,0-26 0,-75 26-1,0-26 1,-24-24-1,-50-25 1,-75-74 0</inkml:trace>
  <inkml:trace contextRef="#ctx0" brushRef="#br0" timeOffset="44360.99">9252 5854 0,'0'0'0,"-25"-25"0,25 0 15,-24 25 1,24-25-16,-50 25 16,0 25 15,-49 0-15,-25 50-1,25 24 1,-25 50-1,25-25 1,99-75-16,-50 26 16,50-26-16,-25 100 15,50-50 1,0 25 0,74 0-1,25-24 1,25-51-1,49 1 1,-24-50 0,0-50-1,-75-24 17,25-75-17,-99 0 1,-25-49-1,-25 148-15,-50-148 16,51 148-16,-51-49 16,-49-25-1,0 74-15</inkml:trace>
  <inkml:trace contextRef="#ctx0" brushRef="#br0" timeOffset="50478.99">10840 6226 0,'0'0'0,"-25"-25"0,25 0 16,-25 1-1,25-1 1,-25 0 0,0-25-1,1 1 1,-1 24 0,-25 25-1,1 0 1,-1 50-1,25-50-15,-49 74 16,49-49 0,-25 49-16,1 50 15,49-25 1,0 25 15,0-99-31,49 74 16,-24-74-16,25 25 15,49 24 1,50-49 0,24-75-1,-73 1 1,-26-50 0,-49 74-16,-25-99 15,-25 99-15,0-99 16,-74-50-1,25 75 1,-1 50 0,50 49-1</inkml:trace>
  <inkml:trace contextRef="#ctx0" brushRef="#br0" timeOffset="50943.99">11336 6747 0,'25'0'15,"-1"0"17,1 0-17,-25 25-15,25-25 16,0 24 0,0 26-1,-1 0 1,-48 24-1,-100 50 1</inkml:trace>
  <inkml:trace contextRef="#ctx0" brushRef="#br0" timeOffset="51326">11931 6152 0,'0'0'0,"0"-25"16,0 50 0,-25-25-1,50 24 17,-25 1-17,50 99 1,-26 0-1,-24 25 1,25-124-16,-25 173 16</inkml:trace>
  <inkml:trace contextRef="#ctx0" brushRef="#br0" timeOffset="51794">12526 6821 0,'25'0'31,"0"0"-16,0 0 1,0 0-16,24 25 16,1 25-1,-25-1 1,-75 26 15,-24-1-15,-50 25-16</inkml:trace>
  <inkml:trace contextRef="#ctx0" brushRef="#br0" timeOffset="52610">13767 6499 0,'0'0'0,"0"-25"16,0 0 15,-25 0-31,0-24 16,-25-26-1,1 51-15,-26-51 16,51 75 0,-51-25-16,-24 1 15,25 73 1,-1 26 15,25 24-15,50-74-16,0 99 15,0-100-15,50 51 16,25-1 0,98-24-1,1-75 1,-100-25 0,-49 26-16,49-76 15,-74 76-15,25-150 16,-25 0-1,-25 1 1,-24 49 0,49 99 15,-25 25-31,25 25 31,-25 24-15,25 51-1,0 24 1,25 24 0,-25-98-16,50 99 15,-50-124-15,99 148 16</inkml:trace>
  <inkml:trace contextRef="#ctx0" brushRef="#br0" timeOffset="53492.99">14263 6573 0,'0'0'0,"-25"0"0,25-25 16,0 1-1,-25-26 1,0 0 0,-24 1-1,-26 49 1,26 0-1,-1 25 1,25 24 0,0 26 15,25-51-31,0 76 0,25-100 16,0 74-1,49-24 1,1-50-1,24-50 1,-49 25 0,-26 0-16,1-49 15,0 49-15,-25 0 0,0-24 16,0 24 0,25 25-1,-25 25 1,50 0-1,-50-1 1,99 76 0,-50-1-1,-24-25 1,0-74 0,-25 25-1,0 0-15,0-50 16,-25 25-1,0-50 1,1-24 0,-1-25-1,25 74-15,25-49 16,-25 49-16,24 0 16,-24 0-16,25 0 15,0 25 1,0 25-16,24-25 15,1 75 1,0-26 0,-50 26 15,0-51-31,-25 51 0</inkml:trace>
  <inkml:trace contextRef="#ctx0" brushRef="#br0" timeOffset="53880.99">15081 6499 0,'0'0'0,"0"25"47,0-1-16,0 1-15,-25-25-1,25 25-15,-24-25 0,-1-25 16,0 25-1,0-49 1,0-51 0,1 26-1,48-25 1,51 24 0</inkml:trace>
  <inkml:trace contextRef="#ctx0" brushRef="#br0" timeOffset="54378.99">15404 5779 0,'0'25'0,"0"0"47,0 0-47,25-25 15,-25 25-15,0 74 16,0 25-1,0-99-15,24 74 16,-24-74 0,0 24-16,0 51 15,0-26 1,0 0 15,0-24-15,25 0-1,0-26 1,0 1 0,24 25-1,26-25 1,49-1 0</inkml:trace>
  <inkml:trace contextRef="#ctx0" brushRef="#br0" timeOffset="54578.99">15429 6400 0,'0'0'0,"0"24"31,24-24-15,1 0-1,25 0 1,173 25-16</inkml:trace>
  <inkml:trace contextRef="#ctx0" brushRef="#br0" timeOffset="55608.99">16842 6424 0,'25'0'94,"-25"-24"-63,0-1-15,0 0 0,0 0-16,-25 0 15,25 1-15,-24 24 16,-51-25-1,-24 50 1,74-1-16,-49 1 16,74 0-16,-75 49 31,75-49-31,-49 25 0,49-25 16,0 24-1,25 26 1,99-1-1,0-24 1,49-26 0,-49-48-1,-25-1-15</inkml:trace>
  <inkml:trace contextRef="#ctx0" brushRef="#br0" timeOffset="56192.99">17214 6350 0,'0'0'15,"0"-25"-15,0 0 16,25 25 31,0 0-31,0 0-16,0 0 15,-1 0-15,51 50 16,-50-50-16,24 50 15,-24 49 1,-75-25 0,-24 1 15,0-1-31,24-49 31,25-50-15,0 0-1,25-74 1,50 25 0,0 24-1,-26 25 1,26 50 0,-25 0-1,24 49 1,-49-49-16,25 25 15,-25-26-15,75 51 16</inkml:trace>
  <inkml:trace contextRef="#ctx0" brushRef="#br0" timeOffset="56609">17735 6226 0,'0'0'0,"0"25"32,0 0-1,0-1-15,0 1-1,0 0-15,25 74 16,0 0-1,25 1 1,-26-51 0,-24-24 15,25-25-31,-50-25 31,25 0-15,-24-49-1,-26-25 1,50-25 0,0 49-1,99 1 1</inkml:trace>
  <inkml:trace contextRef="#ctx0" brushRef="#br0" timeOffset="57192.99">18083 6424 0,'0'25'47,"24"-25"-31,1 0-1,0 0 1,-25-25-16,50 25 15,-26 0-15,26-24 16,24-51 0,-24 26 15,-25-26-15,-50 26-1,-25 24 1,-24 25-1,24 25 1,1 49 0,49-49-16,-25 24 15,25-24-15,-25 25 16,25-25-16,0 74 16,0-74-16,25 24 15,49 26 1,75-26-1,99-74 1</inkml:trace>
  <inkml:trace contextRef="#ctx0" brushRef="#br0" timeOffset="60857.99">19596 5705 0,'0'0'0,"0"25"47,-25-25-47,25 25 32,-25-25-32,0 24 15,-49 76 1,-25-1-1,-1 99 1,51-74 0,24 25-1,0-124-15,25 99 16,0-99-16,0 49 16,50 50 15,49-24-16,25-1 1,-25-50 0,25-24-1,25-25-15</inkml:trace>
  <inkml:trace contextRef="#ctx0" brushRef="#br0" timeOffset="61777.99">20613 6325 0,'0'0'0,"0"-25"0,0 1 15,-25-1 1,0-25-1,0 1 1,-24-1 0,-1 0-1,-49 1 1,24 24 0,-49 0 15,25 50-16,25 25 1,49-26-16,-25 76 16,50-76-16,-24 51 15,24-50-15,0 74 16,24-74-16,26 74 16,-25-74-16,24-1 15,-24 1-15,124 25 16,-25-50-1,-74 0-15,49-50 16,-74 25-16,49-49 16,-24-50 15,-1-50-31,-49 1 16,0-1 15,0 50-16,-25 50 1,25 24 0,-24 25-1,-1 25 1,25 25 15,0 0-15,0 24-1,-25 51 1,25 73 0,25-24-1,0 0 1,24 74 0,51 25-1</inkml:trace>
  <inkml:trace contextRef="#ctx0" brushRef="#br0" timeOffset="62392.99">21506 5383 0,'0'0'16,"-25"24"31,25 1-32,0 0-15,-25 74 16,-25 50 0,1 74 15,-1 100-16,1-50 1,49-199-16,-50 149 16,25-173-16,0 99 15,-49 24 1,49-73 0,0-76-1</inkml:trace>
  <inkml:trace contextRef="#ctx0" brushRef="#br0" timeOffset="62941.99">22423 5779 0,'-24'0'0,"48"0"0,-48 0 16,24 25 46,-25-25-46,0 50-1,-74 74 1,0 0 0,-50 99-1,50-74 1,74-124-16,-74 99 15,74-99-15,-50 99 16</inkml:trace>
  <inkml:trace contextRef="#ctx0" brushRef="#br0" timeOffset="63357.99">21828 5854 0,'0'0'0,"-25"0"0,50 0 62,-25 25-46,25-25-1,-25 25-15,74 74 16,26 74 0,-1-24 15,-25 0-16,-49-124-15,74 99 16,-99-99-16,25-1 0,25 26 16,-1 49-1,1-24 1</inkml:trace>
  <inkml:trace contextRef="#ctx0" brushRef="#br0" timeOffset="63858">22721 5407 0,'25'0'31,"-25"25"-15,25-25-16,-25 25 16,25 0-16,49 49 15,25 75 1,25-25 0,-25 99 15,-24 1-16,-75-175-15,25 150 16,-25-150-16,0 150 16,-50-26-1,-148 150 1</inkml:trace>
  <inkml:trace contextRef="#ctx0" brushRef="#br0" timeOffset="77939">19298 620 0,'0'0'0,"0"-25"0,0 1 62,0-1-46,-25 0 46,0 25-62,25-25 16,-49 0-1,-26 0 1,1 25 0,24 25-1,1 25 1,-1 0 0,25 24-1,25 0 1,-24-74-16,24 75 15,0-50-15,0-1 16,24 51 0,1-26-1,50 26 1,-26-26 0,50-24-1,1 0 16,-51-25-15,26-25 0,-1-49-1,-49 24 1,-25 25-16,25-74 16,-50 99-16,0-99 15,-49 0 1,74 74-16,-75-49 15,75 49-15,-49 0 16</inkml:trace>
  <inkml:trace contextRef="#ctx0" brushRef="#br0" timeOffset="78655.99">20216 670 0,'0'0'0,"0"-25"16,0 0-1,-25 0 1,25 1 0,-25-1-16,0 0 15,1 25-15,-1 0 16,0-25 0,-25 50-1,-49 0 1,25 24-1,-50 26 1,74-1 0,50-49-16,0 49 15,0-49-15,25 25 16,74 49 0,50 0-1,25-24 16,-26-100-15,-48-25 0,-76-49-1,-48-50 1,-26 0 0,-49 50-1,0 50 1</inkml:trace>
  <inkml:trace contextRef="#ctx0" brushRef="#br0" timeOffset="79706">19372 1563 0,'0'0'0,"-24"0"0,24-25 15,-25 25 1,0-25 0,0 0-1,0 25 1,1-25-16,-26 25 15,25 0-15,-24 0 16,-1 50 0,-24 24-1,24 1 1,25 24 0,50 0-1,25 1 16,24-51-15,25-24 0,75-25-1,-100-25 1,1-49 0,-51-25-1,-73-25 1,-26 24-1,1 1 1,-50 49 0</inkml:trace>
  <inkml:trace contextRef="#ctx0" brushRef="#br0" timeOffset="80190">20265 1538 0,'0'0'0,"-24"0"0,24 25 94,0-1-79,24-24-15,-24 25 0,0 0 16,25 50 0,0 24-1,-25 0 1,25-25-1,0 50 1</inkml:trace>
  <inkml:trace contextRef="#ctx0" brushRef="#br0" timeOffset="82622">19298 2431 0,'0'0'0,"0"25"78,0-1-47,0 1-15,0 0-1,0 0-15,0 0 0,0 49 16,0 25 0,25 1-1,0-1 1,-1-25-1,-24 1 17,0-51-17,0 1 1</inkml:trace>
  <inkml:trace contextRef="#ctx0" brushRef="#br0" timeOffset="83441">20389 2679 0,'0'-25'0,"0"0"16,0 0 15,0 1-15,0-1-1,-24 0 1,24 0 0,-50 25-1,0 0 1,1 25-1,-26 49 1,1 26 0,49-26-1,0 1 1,50 24 0,0-50-1,74 51 1,25-76-1,-25 1 17,1-50-17,-51-24 1,1-1 0,-75-74-1,-25 0 1,-24 25-1,74 74-15,-50-49 16,1 24-16</inkml:trace>
  <inkml:trace contextRef="#ctx0" brushRef="#br0" timeOffset="84155.99">19571 3547 0,'0'0'0,"-25"0"15,0 0 17,25 25 14,0 0-46,0-1 16,0 1 0,25 124-1,0 74 1,0-148 0,-25-50-16,25 74 15,-25-74-15,24 24 16</inkml:trace>
  <inkml:trace contextRef="#ctx0" brushRef="#br0" timeOffset="84504.99">20563 3522 0,'0'25'47,"0"0"-32,0 0-15,0-1 16,0 1-16,0 50 15,0 24 1,25 50 0,-25-75-1,25 1 1,-25-1-16</inkml:trace>
  <inkml:trace contextRef="#ctx0" brushRef="#br0" timeOffset="89391">20489 744 0,'-25'0'78,"50"0"32,-1 0-110,1 0 15,25 0-15,99 0 16,-100 0-16,75 0 15,-99 0-15,25 0 16,24 0 0,-49-25-1,0 25 1,0 0 0,-1 0 15,1 0 0,-25 25 219,0 0-234,0 25-1,0-1-15,0 75 16,25 50 0,-25-75-1,0-49 1,0-1-1,25 1 1,-25-1 0,0 1-1,0-25 1,0 0 0,0-1-1,0 1 1,0 25-1,0-25 1,0 0 15,25-1-15,-25 1 0,0 0-1,0 0 16,0 0 32,0-1-16,-25-24 47,25-24-79,-25 24 1,0 0-16,0 0 15,1 0 1,-1 0-16,0 0 16,-49-25-1,24 25 1,0 0 0,1 0-1,-1-25 16,25 25-31,1 0 16,-1 0 15,25 25 16</inkml:trace>
  <inkml:trace contextRef="#ctx0" brushRef="#br0" timeOffset="91703.99">20538 1860 0,'0'-24'32,"25"24"-1,0 0 0,0 0-31,-25 24 16,24-24-16,1 0 15,25 0-15,24 0 32,26 0-17,-1 0 1,-50 0 0,-24 0-1,0 0 1,-25 25 15,25 0-15</inkml:trace>
  <inkml:trace contextRef="#ctx0" brushRef="#br0" timeOffset="100032.99">21332 1860 0,'0'-24'16,"25"24"31,-25 24 93,0 1-140,0 0 16,0 0-16,0 0 0,25-1 0,-25 1 16,0 0-16,0 0 0,0 24 0,0-24 15,0 0-15,0 0 16,0 0-16,0-1 0,0 1 31,0 0-31,0 25 0,0-26 0,0 1 16,0 0-16,0 0 15,0 0-15,0-1 16,0 26 0,0-25-16,0 0 15,0-1-15,0 1 16,0 0-16,0 0 0,0 0 16,0 0-1,0-1-15,0 1 16,0 0-1,0 0 1,0 0 0,0-1-16,0 1 31,0 0-31,0 0 31,0 0-15,0-1-1,0 1 17,0 0 30,-25-25-15,25-25-16,-25 25-31,0 0 16,0 0-16,1-25 16,-1 25-16,0 0 15,0 0-15,0 0 0,1 0 16,-1 0-16,0 0 15,25-24-15,-25 24 0,0 0 16,1 0-16,-1 0 16,0 0-16,25 24 15,-25-24 1,0 0-16,1 0 16,-1 0-1</inkml:trace>
  <inkml:trace contextRef="#ctx0" brushRef="#br0" timeOffset="104856">18901 2257 0,'0'25'93,"0"0"-77,25 0 0,-25-1-16,0 1 0,0 0 15,0 0-15,0 0 0,0-1 0,0 1 16,0 0-16,0 0 0,0 0 0,0 24 15,25-24-15,-25 0 0,0 0 16,0 0-16,0-1 0,0 1 0,0 0 0,0 0 16,0 0-16,0-1 0,0 1 0,0 0 15,0 0-15,0 0 0,0-1 0,0 1 16,0 0-16,0 0 0,0 0 16,0-1-16,0 1 0,0 0 15,25-25-15,-25 25 16,0 0-1,0-1 1,0 1 15,0 0-15,0 0 15,24-25-15,-24 25 15,25-25 16,0 0-31,-25 24-16,25-24 15,0 0-15,-1 0 16,1 0-16,0 0 15,0 25-15,0-25 16,-1 0-16,1 0 0,0 0 16,0 0-16,0 0 15,24 0-15,-24 0 0,0 0 0,0 0 16,-1 0-16,1 0 0,0 0 0,0 0 16,0 0-16,0 0 0,-1 0 15,1 0-15,0 0 0,0 0 16,0 0-16,-1 0 0,1 0 15,0 0-15,0 0 16,0 0-16,-1 0 0,1 0 0,0 0 16,0 0-16,0 0 0,-1 0 0,1 0 15,0 0-15,0 0 16,0 0-16,-1 0 16,1 0-16,0 0 15,0 0-15,0 0 0,74-25 31,-74 25-15,-1 0-16,1 0 16,0 0-1,0 0-15,0 0 16,-1 0 0,1 0-1,0-24-15,0 24 16,0 0-16,-1 0 15,1 0 1,0 0 0,0 0-16,0 0 15,0 0-15,-1 0 16,1 0 15,-25-25 32,0 0-16,0 0-32,-25 0 16,25 1-15,0-1 0,0-25-1,0 1-15,0 24 0,-24-25 0,24 1 16,0-1-16,0 0 0,-25 1 0,25 24 16,0 0-16,0 0 0,0 1 0,0-1 15,0 0-15,-25-99 31,25 99-31,0 0 16,0 0-16,0 1 16,0-1-1,0 0-15,0 0 16,0 0 0,-25 25-16,25-24 15,0-1 1,0 0-1,0 0 17,0 0-17,-25 25 63,0 0-31,1 0-31,-1 0 0,0 0-1,0 0-15,0 0 16,25-24-16,-24 24 0,-1 0 15,0 0 1,0 0-16,0 0 0,1 0 16,-1 0-1,0 0 1,0 0-16,0 0 16,1 0-16,-1-25 15,0 25-15,-25 0 31,26 0-31,-1 0 16,0 0 0,0 0-1,0 0 1,1 0-16,-1 0 16,0 0-1,0 0-15,0 0 16,1 0-1,-1 0 1,0 0 0,0 0-1,0 0 1,1 0 0,-1 0-16,0 0 15,0 0-15,0 0 16,1 0-1,-1 0-15,0 0 16,0 0-16,0 0 16,0 0-1,1 0-15,-1 0 16,0 0 0,0 0-16,0 0 15,1 0 1,-1 0-16,0 0 15,0 0 17,0 0-32,25-25 0,-24 25 15,-1 0-15,0 0 16,0 0-16,0 0 16,1 0-1,-1 0-15,0 0 16,0 0-16,0 0 15,1 25 1,-1-25 0,25-25-16,-25 25 31</inkml:trace>
  <inkml:trace contextRef="#ctx0" brushRef="#br0" timeOffset="113000.99">16867 595 0,'-25'0'63,"25"-24"-63,0-1 16,-24 25-1,24-25-15,-25 25 16,25-25-1,-99 0 17,74 25-32,0 0 0,0 0 15,0 0-15,25 25 0,-24-25 0,-1 0 0,0 25 16,0-25-16,25 25 0,-25-25 0,25 25 16,-24-25-16,24 24 0,-25 1 0,0 0 15,25 124 16,0-124-31,0-1 16,25 1-16,0 0 0,-25 0 0,24-25 16,1 25-16,-25-1 0,25-24 0,0 25 15,0 0-15,-1-25 0,1 25 0,0-25 0,0 25 16,0-25-16,24 0 0,-24 24 0,0-24 16,0 0-16,-1 0 0,1-24 0,0 24 15,0-25-15,0 0 0,-1 0 16,-24 0-16,25 1 0,-25-1 15,0 0-15,0 0 0,0 0 0,0 1 0,0-1 16,0 0-16,-25 0 0,25 0 0,0 1 0,-24-1 16,24 0-16,0 0 0,-25 0 0,0 1 15,-124-1 17</inkml:trace>
  <inkml:trace contextRef="#ctx0" brushRef="#br0" timeOffset="113486.99">17661 521 0,'0'-25'0,"0"50"0,0-75 15,-25 50-15,25-25 16,-25 25-16,1-24 16,-1 48-1,0-24-15,-99 100 31,99-100-31,25 25 16,-25-1-16,25 1 0,-25 0 0,25 0 16,0 0-16,0-1 0,0 1 15,0 0-15,25 0 0,-25 0 0,0-1 0,25 1 16,0-25-16,0 25 0,-1 0 0,1 0 16,0-1-16,0-24 0,25 25 0,-26-25 15,1 25-15,25-25 0,-25 0 0,-1 0 16,26 0-16,0-25 0,-26 25 0,-24-25 15,25 1-15,-25-1 0,25 0 0,-25-25 16,-25 26-16,25-1 0,0 0 0,-25 0 16,1 0-16,24 1 0,-25-1 0,0 0 0,0 0 15,0 0-15,1 1 16,-1 24-16,-50-25 0</inkml:trace>
  <inkml:trace contextRef="#ctx0" brushRef="#br0" timeOffset="114220.99">16867 1513 0,'0'-25'0,"-25"25"31,25-25-31,-24 25 15,24-24 1,-25 24-16,0 0 16,0 0-16,0 0 15,25 24-15,-198 100 47,173-99-47,25 0 0,-25 0 0,1 0 0,24 0 16,0-1-16,0 1 0,0 0 0,0 0 15,0 0-15,0-1 0,24 1 16,-24 0-16,25 0 0,0-25 0,0 25 16,0-1-16,-1-24 0,1 25 0,0-25 0,25 0 15,-26 0-15,26 0 0,-25 0 0,24 0 16,1 0-16,-25 0 0,0-25 0,24 25 0,-24-24 16,0 24-16,-25-25 0,25 25 0,-25-25 15,24 0-15,-24 0 0,0 1 0,0-1 16,-24 0-16,24 0 0,-25 0 15,25 1-15,-174-150 32,149 149-32,1 0 0,-1 25 0,-25-25 15</inkml:trace>
  <inkml:trace contextRef="#ctx0" brushRef="#br0" timeOffset="114938.99">17611 1463 0,'0'-24'16,"-24"24"31,24 24-16,0 1-15,24-25-1,-24 25-15,0 0 0,0 0 16,0-1-16,0 1 0,0 0 16,0 0-16,0 0 0,0 0 0,0-1 15,25 1-15,-25 0 0,0 25 0,0-26 16,0 1-16,0 0 0,0 0 0,25 0 15,-25-1-15,0 1 0,0 0 0,0 49 16</inkml:trace>
  <inkml:trace contextRef="#ctx0" brushRef="#br0" timeOffset="115711.99">16917 2307 0,'0'25'63,"0"-1"-48,0 1-15,25 0 16,-25 0-16,0 0 0,0-1 0,0 1 16,0 0-16,0 0 0,0 0 0,24-1 15,-24 1-15,0 0 0,0 0 0,0 0 16,25 0-16,-25-1 0,0 1 0,0 0 15,25 0-15,-25 0 0,0-1 16,25 1-16,-25 0 0,0 0 16,25-25-16</inkml:trace>
  <inkml:trace contextRef="#ctx0" brushRef="#br0" timeOffset="116170">17686 2282 0,'0'25'62,"0"0"-31,25-25-31,-25 24 0,0 1 16,0 0-16,0 0 16,0 0-16,0-1 0,24 1 15,-24 0-15,0 0 0,0 0 0,0-1 0,0 1 16,0 0-16,0 0 0,25 25 0,-25-26 16,0 1-16,0 0 0,0 0 15,0 0-15,0-1 0,0 1 0,0 0 16,25-25-16,-25 25 15</inkml:trace>
  <inkml:trace contextRef="#ctx0" brushRef="#br0" timeOffset="117252">17016 3522 0,'0'0'0,"0"-25"47,0 50 0,25 0-31,-25 0-16,0 0 15,0-1-15,0 1 0,0 0 16,25 0-16,-25 0 0,0 0 0,0-1 15,0 1-15,0 0 0,24 0 0,-24 24 16,0-24-16,0 0 0,0 0 0,0 0 16,0-1-16,0 26 0,0-25 0,25 0 15,-25-1-15,0 1 16,0 0-16</inkml:trace>
  <inkml:trace contextRef="#ctx0" brushRef="#br0" timeOffset="117946.99">17735 3621 0,'0'-24'15,"0"48"-15,0-73 16,0 24 15,-24 25-31,24-25 16,-25 25-1,0 0 1,0 0 0,0 25-1,1-25-15,24 25 16,-25-25-16,25 25 0,-25-1 15,25 1-15,-25 0 16,25 0-16,0 0 0,0 0 0,0-1 16,0 1-16,0 0 0,0 0 0,0 0 15,0-1-15,25 1 0,-25 0 16,0 0-16,25 0 0,-25-1 16,25-24-16,-25 25 0,24 0 0,1 0 15,0-25-15,-25 25 16,25-25-16,0 24 0,-1-24 15,1 0-15,0 0 0,0 0 16,0 0-16,-1 0 0,1 0 16,0-24-16,0 24 0,-25-25 15,25 25-15,-1-25 0,1 0 16,-25 0-16,25 1 0,-25-1 0,0 0 16,25 0-16,-25 0 15,0 1-15,-25-1 0,25 0 0,0-25 0,0 26 16,-25-1-16,25 0 0,-25 25 0,25-25 15,-24 0-15,24 0 0,-25 25 0,0-24 0,25-1 16,-25 25-16,25-25 0,-74 0 0</inkml:trace>
  <inkml:trace contextRef="#ctx0" brushRef="#br0" timeOffset="121571.99">18008 670 0,'0'-25'78,"25"25"-31,0 0-32,0 0-15,-1 0 0,1 0 16,0 0-16,0 0 16,0 0 15,-1 0-31,1 0 31,0 0-15,0 0 15,0 0-15,-1 0 15,-24 25 0,0 0-15,25-25-16,-25 24 0,0 1 0,0 0 15,0 0-15,25-25 16,-25 25-16,0-1 0,0 1 16,25 0-16,-25 0 0,0 0 15,0-1-15,25-24 0,-25 25 0,0 0 0,0 0 16,0 0-16,24-25 0,-24 24 0,0 1 15,0 0-15,0 0 0,25 0 0,-25-1 16,0 1-16,0 0 0,0 0 16,25 0-16,-25-1 15,0 1-15,0 0 0,0 0 16,25 0-16,-25-1 16,0 1-16,0 0 15,0 0 1,0 0-1,0-1 1,25 1 0,-25 0-16,0 0 31,0 0-15,0 0 30,-25-25 33,0 0-64,0 0 1,0 0-16,1 0 15,-1 0-15,0 0 0,0 0 16,0 0-16,1 0 0,-1 0 16,0 0-16,0 0 15,0 0 1,1 0-16,24-25 0,-25 25 16,0 0-1,0 0-15,0 0 16,1 0-16,24 25 0,-25-25 15,0 0-15,0 0 0,0 0 16,-49 24-16</inkml:trace>
  <inkml:trace contextRef="#ctx0" brushRef="#br0" timeOffset="123372.99">18504 1712 0,'0'24'94,"0"1"-63,0 0-31,0 0 0,0 0 16,25-1-16,-25 1 0,0 0 0,0 25 15,0-26-15,0 1 0,0 0 0,0 0 16,0 0-16,0-1 0,0 1 0,0 0 16,25 0-16,-25 0 15,0-1-15,0 1 0,0 0 0,0 0 0,0 0 16,0-1-16,0 1 0,0 0 15,0 0-15,0 0 0,0-1 0,0 1 16,0 0 31,25 0-31,-25 0 15,0-1 0,0 1 0,0 25-15,0-25 15,0 0-31,0-1 16,0 1-1,0 50 17,-25-75 15,0 0-47,0 0 15,0 0-15,1 24 0,-1-24 0,-25 0 16,25 0-16,1 0 0,-26 0 0,25 0 15,0 0-15,-24 0 16,24 0-16,0 0 16,0 0-1,1 0 17</inkml:trace>
  <inkml:trace contextRef="#ctx0" brushRef="#br0" timeOffset="127331">18579 2927 0,'0'-25'31,"0"0"1,0 1-1,0 48 63,0 1-94,0 0 15,0 0-15,0 0 0,0-1 0,0 26 16,-25-25-16,25 0 0,0 24 0,0-24 16,25 0-16,-25 0 0,0-1 15,0 1-15,0 0 0,0 0 0,0 0 16,0-1-16,0 1 0,0 0 15,0 0-15,0 0 0,0-1 16,0 1-16,0 0 16,0 0-16,0 0 0,0-1 15,0 1-15,0 0 16,0 0-16,0 0 16,0 0-1,0-1-15,0 1 31,0 0-15,0 0 0,0 0-1,0-1 1,0 1 15,0 0 0,0 0 1,-25-25 15,0 0-32,0 0 1,0 0-16,1 0 0,-1 0 15,0 0-15,0 0 16,0 0-16,1-25 16</inkml:trace>
  <inkml:trace contextRef="#ctx0" brushRef="#br0" timeOffset="133334">16197 397 0,'0'25'63,"-24"-25"-47,24 24-1,0 1 1,-25 0-1,25 0-15,0 0 16,0 0-16,0-1 0,-25 1 16,25 0-16,0 0 0,0 0 0,0-1 15,0 1-15,0 25 16,0 24-16,0-49 0,0 25 16,0-1-16,0 1 0,0-25 15,0 24-15,25-24 0,-25 25 0,0-26 0,0 26 16,0-25-16,0 0 0,25 24 0,-25-24 0,0 25 15,0-26-15,0 1 0,24 0 0,-24 25 0,0-26 16,0 1-16,0 0 0,25 0 16,-25 49-16,25 75 31,0-124-31,-25 0 0,0 0 16,0-1-16,0 1 0,25 0 15,-25 0-15,0 0 0,0-1 0,0 1 16,24 0-16,-24 0 15,25 173 17,-25-173-32,0 0 0,0 0 15,0-1-15,0 1 0,0 0 0,0 0 0,0 0 16,0-1-16,0 1 0,0 0 0,0 0 16,0 0-16,0 0 0,25-1 0,-25 1 15,0 0-15,0 0 0,0 0 0,0-1 16,0 1-16,25 0 15,-25 0-15,0 0 0,0-1 0,0 1 16,0 0-16,0 0 0,0 0 16,0-1-16,0 1 0,0 0 15,0 0-15,0 0 0,0-1 16,0 1-16,0 0 0,0 0 0,25 0 16,-25-1-16,0 1 15,0 0-15,0 0 16,0 0-16,0-1 15,0 1-15,0 0 0,0 0 16,0 0-16,0-1 0,0 1 16,0 0-16,0 0 0,0 0 0,25-25 15,-25 25-15,0-1 0,0 1 0,0 0 16,0 0-16,0 0 16,0-1-16,0 1 15,0 0-15,24-25 16,-24 25-16,0 0 15,0-1-15,25 1 16,-25 0-16,0 0 16,25 0-16,-25-1 15,25 1 1,-25 0-16,25-25 16,-25 25-16,24-25 15,1 25-15,0-25 16,-25 24-1,25-24-15,0 0 16,-25 25-16,24-25 16,1 0-16,0 0 15,-25 25-15,25-25 0,0 0 16,-1 0-16,1 0 0,0 0 16,0 0-16,0 0 0,-1 0 15,1 0-15,0 0 16,0 0-16,0 0 0,-1 0 15,1 0-15,0 0 16,0 0-16,0 0 0,-1 0 16,1 0-16,0 0 0,0 0 15,0 0-15,-1 0 0,1 0 16,0 0-16,0 0 16,0 0-16,-1 0 0,1 0 15,0 0-15,-25-25 0,25 25 16,0 0-16,0 0 0,-1 0 0,1 0 15,0 0-15,0-25 16,0 25-16,-1 0 0,1 0 16,0 0-16,0 0 0,0 0 15,49-24 17,0 24-1,-49 0-31,0 0 0,0 0 15,0 0-15,-1 0 16,1 0-16,0 0 16,0 0-16,0 0 15,-1 0 1,1 0 0,0 0 15,-25-25-31,25 25 15,-25-25 1,25 25 0,-25-25-16,24 25 0,-24-25 0,25 25 15,-25-24-15,0-1 16,25 25-16,-25-25 0,0 0 16,0 0-16,25 1 15,-25-1-15,0 0 0,0 0 16,0 0-16,0 1 0,0-1 15,0 0-15,0 0 0,0 0 0,0 1 16,0-1-16,0 0 0,0 0 0,0 0 0,0 0 16,0 1-16,0-1 0,0 0 0,0 0 15,0 0-15,0 1 0,0-1 0,0 0 16,0 0-16,0 0 16,0 1-1,0-1-15,0 0 0,-25 0 16,25 0-16,0 1 0,0-1 15,0 0-15,0 0 0,0 0 0,-25 1 16,25-1-16,0 0 0,0 0 16,0 0-16,-25 25 0,25-24 0,0-1 0,0 0 15,0 0 1,0 0-16,-24 1 0,24-1 0,0 0 0,0 0 16,0 0-16,0 1 0,-25-1 0,25 0 15,0 0-15,0 0 0,0 0 0,0 1 16,0-1-16,0 0 0,0 0 0,0 0 0,0 1 15,0-1-15,-25 0 0,25 0 0,0 0 16,0 1-16,0-1 0,0 0 0,0 0 16,-25 0-16,25 1 0,0-1 0,0 0 15,-25 0-15,25 0 0,0 1 16,0-1-16,0 0 0,0 0 16,0 0-16,-24 25 0,24-24 0,0-1 15,0 0-15,0 0 0,0 0 0,0 1 16,0-1-16,0 0 15,0 0-15,-25 0 0,25 1 16,0-1-16,0 0 16,0 0-16,0 0 0,0 0 15,-25 1-15,25-1 0,0 0 16,0 0-16,0 0 16,0 1-16,-25-1 0,25 0 15,0 0-15,0 0 0,0 1 16,0-1-16,0 0 0,0 0 15,0 0-15,0 1 16,0-1-16,0 0 0,0 0 0,0 0 16,-25 1-16,25-1 15,0 0-15,0 0 16,0 0-16,0 1 0,0-1 16,0 0-1,0 0-15,0 0 16,0 1-16,0-1 15,0 0-15,0 0 16,0 0-16,0 1 16,-24 24-16,24-25 0,0 0 15,0 0 1,0-24 15,0 24-31,0 0 0,0 0 16,0 0-1,0 0-15,0 1 16,0-1 0,0 0-1,0 0 1,0 0 0,-25 25-1,25-24 1,0-1-1,-25 25 1,25-25 0,-25 25-1,25-25 1,-25 25-16,1 0 16,-1 0-1,25-25 1,-25 25-16,0 0 15,0 0-15,1 0 16,24 25-16,-25-25 0,0 0 0,0 0 16,0 0-16,1 0 0,24 25 15,-25-25-15,0 0 0,0 0 16,0 0-16,1 25 0,-1-25 0,0 0 16,0 0-16,0 0 15,25 25-15,-25-25 0,1 0 16,-1 0-16,0 0 0,0 0 15,0 24-15,1-24 16,-1 0-16,0 0 16,0 0-16,0 0 0,1 0 15,-1 0-15,0 0 0,0 0 16,0 0-16,1 0 16,-1 0-16,0 0 0,0 0 15,0 0-15,1 0 0,-1 0 16,0 0-16,0 0 0,0 0 15,1 0-15,-1 0 0,0 0 16,0 0-16,0 0 16,1 0-16,-76 25 31,76-25-31,-1 0 16,0 0-16,0 0 15,0 0 1,1 0-1,-1 0 1,0 0 0,0 0-1,0 0 17,25 25-17,-25-25 1,1 0-1,24 25 1,-25-25-16,0 0 16,0 25-16</inkml:trace>
  <inkml:trace contextRef="#ctx0" brushRef="#br0" timeOffset="143313.99">8756 8161 0,'0'0'0,"-25"0"0,0 0 16,25-25 15,-24 25-31,24-25 31,24 0-15,1 25-1,0-24 1,49-1 0,1 25-1,-1 49 1,-24 26-1,-25 24 1,-25-49-16,0 74 16,-25-100-16,0 76 15,-74 48 1,24-73 0,26-26-1,49-24 1,0-50 15,25 25-15,-1 0-1,1 0 1,0-24 0,99 24-1,0-25 1,0 0-1,-25 0-15</inkml:trace>
  <inkml:trace contextRef="#ctx0" brushRef="#br0" timeOffset="143998">10567 8359 0,'-25'0'15,"25"25"1,-25-25 0,0 0 15,1-25-16,-1 25-15,-50-25 32,-73-24-17,-26-1 1,50-24 0,25-25-1,49-1 1,75 26-1,24-1 1,-24 75-16,50-49 16,-51 24-16,51 0 15,-1 50 1,50 99 15,-74-50-31,0 51 16,-26-76-1,1 100 1,-25-124-16,0 124 16,-25-1-1,-24 1 1,-100 25-16</inkml:trace>
  <inkml:trace contextRef="#ctx0" brushRef="#br0" timeOffset="144998.99">10641 8483 0,'0'-25'0,"0"1"32,0 48-1,0 1-16,0 0-15,25 49 16,-25 26 0,50-26-1,-1-49 1,1-50 0,-1-49-1,1-26 1,-50 1-1,0 74 17,0 50-17,0 0 1,25 25 0,0 24-1,49-24 1,0 49-1,1-50 1,-50-49 0,49-49-1,-24-50 1,24-1 0,1 1-1,-26 50 1,26 24 15,-51-25-15,1-24-1,-25-1 1,-25-73 0,-24 23-1,49 101-15,-25-51 16,0 75-16,0-49 15,1 73 17,24 1-32,0 50 15,-25 49 1,25-75-16,-25 199 31,25-198-31,25 74 0,-25-50 0,49 199 16,-49-223-1,50 223 1,0-50 0,-50 25-1,24-74 1,-24 99 0</inkml:trace>
  <inkml:trace contextRef="#ctx0" brushRef="#br0" timeOffset="145412.99">11633 8409 0,'0'0'0,"0"-25"0,0 0 16,25 25-1,0 0 1,25 0 0,49 25-1,0 25 1,0 98-1,-99-73 1,-25 49 0,-74-25-1,74-74-15,-49 49 16,49-74-16,-24 0 16,-26-25-1,1-223 1</inkml:trace>
  <inkml:trace contextRef="#ctx0" brushRef="#br0" timeOffset="145863.99">12353 8533 0,'-25'-25'0,"25"0"15,0 0 1,-25 25-16,0-24 16,25-1-1,0 50 16,0-1-15,0 76 0,25-1-1,50 0 1,-1-25 0,-49-74-16,49 0 15,-49 0-15,25-49 16,-1-100-1,-49 25 1,-25-25 0,-24 75-1,49 49-15,-50 0 16</inkml:trace>
  <inkml:trace contextRef="#ctx0" brushRef="#br0" timeOffset="146330.99">12849 7739 0,'0'-25'0,"0"50"16,0 0 15,0 0-15,0-1-16,25-24 0,-25 75 16,24 74-1,-24-25 1,25 25 15,-25-100-31,0 26 16,0-51-16,0 51 15,25 49 1,-25-50 0,25-24-1,24-1 1,26-24-1,49-25 1,50-49 0</inkml:trace>
  <inkml:trace contextRef="#ctx0" brushRef="#br0" timeOffset="146529.99">12874 8161 0,'0'-25'15,"24"0"17,1 25-32,-25-25 0,25 25 15,0 0-15,198-24 0</inkml:trace>
  <inkml:trace contextRef="#ctx0" brushRef="#br0" timeOffset="148197">8458 9922 0,'0'-25'0,"0"0"15,-24-24 17,24 24-32,0-50 15,24 1 1,26 0 0,74-1-1,50 26 1,24 49-1,-123 0 1,73 74 0,-24 0-1,-24 1 1,-26-26 0,25-49-1,-24-49 1,24-26-1,0-24 17,-25 50-17,-24 24 1,0 50 0,49 24-1,0 26 1,-74-75-16,124 49 15,-124-49-15,49 25 16,25-75 0,-24 1-1,-75 24-15,49-25 16,-49 26-16,50-26 16,-25 25-1,24 50 1,150 173 31,-175-173-47,51 0 15,24-25 1,-74 0-16,99-50 16,-99 26-16,74-26 15,-25-49 1,-24 74-1,-25 25 1,0 50 0,49 24-1,25-49 1,75 0 0,24-100-1,-74 1 1,-49-1-1,-26 26 17,-24 24-17,0 75 1,49 24 0,1 0-1,49-24 1,-99-50-16,148-25 15,-148 25-15,99-74 16,-25-1 0,-24 26-1,-50 24 1,24 50 0,26 49-1,49 1 1,-25-26-1,25-24 1</inkml:trace>
  <inkml:trace contextRef="#ctx0" brushRef="#br0" timeOffset="153746">14883 8880 0,'-25'0'16,"25"-25"0,25 25 15,-25-25-31,0 1 31,25 24-15,-1-25-1,1 25 1,0 0-16,0 0 16,49 0-1,-49 0-15,49 49 16,1 51 0,-50-26-1,-25-49-15,-50 74 16,50-74-16,-74 99 15,-1-50 1,1 1 0,49-50-1,25-1 1,0-48 15,25 24-15,49 0-1,1-25 1,49 25 15,0 0-15,0 25-16</inkml:trace>
  <inkml:trace contextRef="#ctx0" brushRef="#br0" timeOffset="154379.99">15453 8235 0,'0'-25'0,"25"25"47,-25-24-47,25 24 15,0 0-15,-25-25 0,25 25 16,24 0 15,1 74-15,-50 1-1,-50 49 1,1-25 0,24-74-1,0-1 1,50-24-1,0 0 17,-1-24-32,1 24 15,74 0 1,25 24 0</inkml:trace>
  <inkml:trace contextRef="#ctx0" brushRef="#br0" timeOffset="154811.99">16371 9302 0,'25'0'15,"0"0"17,0 0-17,-1 0 1,1 0-16,25 0 16,74 0-1,-25 0 1,-25 0-1,-49 0-15,0 49 0</inkml:trace>
  <inkml:trace contextRef="#ctx0" brushRef="#br0" timeOffset="155011.99">16495 9550 0,'0'0'0,"25"0"31,0 0-15,0 0-16,-1 0 15,51 0 1,49 0 0,99-25-16</inkml:trace>
  <inkml:trace contextRef="#ctx0" brushRef="#br0" timeOffset="155397">17735 8657 0,'0'25'47,"0"-1"-31,25 1-1,-25 0-15,0 0 0,0 49 16,25 75 0,0-124-16,0 124 15,-25-100-15,24 51 16,1-1 0,25-25-1</inkml:trace>
  <inkml:trace contextRef="#ctx0" brushRef="#br0" timeOffset="155812">17711 8632 0,'0'0'0,"-25"0"62,25 25-62,0 0 0,-25 24 16,-25 50 0,-24 1-1,24 24 1,-24-25-1,24-25 1,25-49 15,25 0-31,0 0 16,25-25 0,0 0-1,49 25 1,100-25-1,49 24 1</inkml:trace>
  <inkml:trace contextRef="#ctx0" brushRef="#br0" timeOffset="157061.99">11013 10815 0,'0'0'0,"-25"0"15,1 0 1,-1-25-1,0 25 1,50 0 31,-25-25 15,25 25-30,-25 25-1,-25-25-15,25 25 62,0 0-63,25-25-15,-25 24 0,0 1 0,0 74 16,24 100 0,1 74-1,-25-224-15,25 175 16,0-175-1,0 125-15,-1 74 16,-24-74 15,25-1-15,-25-74 0,0-74-16,25 50 15,-25-51-15,0 26 16,0 0-1,50-26 1</inkml:trace>
  <inkml:trace contextRef="#ctx0" brushRef="#br0" timeOffset="159610.99">11063 10740 0,'0'0'0,"0"-24"31,25 24-15,-1 0-1,-24-25-15,25 25 0,50 0 16,24 0-1,25 25 1,74 24 15,-148-49-31,173 25 16,-173-25-16,173 25 16,-24-25-1,-26 0 1,26 25-1,-51-25 1,-123 0-16,149 0 16,-125 0-16,125 0 15,49 24 1,-99-24 0,75 0-1,-26 0 1,-148-24-16,149 24 15,-149 0-15,124 0 16,-25 0 15,-25-25-15,0 25 0,-25 0-1,-49 0 1,0 0-1,-25 25 79,-25-25-63,25 24-15,0 1-16,0 0 0,0 74 31,0 50-15,25 25 0,0-25-1,24-25 1,-24 49-1,0-49 1,-25 25 0,25-25-1,24 25 1,-24 0 0,0-25-1,-25-25 1,0 25-1,25-25 1,-25 0 15,25-24-15,-25-1 0,0 1-1,24-1 1,-24 1-1,0-1 1,0 0 0,0 1-1,0-26 1,0-24 0,0 25-1,0-25 1,0-1 15,-24-24-15,-1 0-1,25 25 1,-75-25 0,-24 0-1,0-25 1,-25 25-1,-74-24 1,-1 24 0,-24-25-1,74 25 1,-25 0 0,1-25-1,24 25 1,-25 0-1,50-25 1,-49 25 15,73 0-15,1 0 0,50 0-16,-51 0 15,76 0-15,-51-25 16,-74 25-1,25 0 1,0 0 0,0-24-1,50 24 1,-1 0 0,26-25-1,-1 0 1,1 25-1,24 0 1,-25-25 0,1 25 15,24 0-15,0-25-1,0 25 1,0-24-1,-24 24 1,24 0 0,-25 0-1,26-25 1,-1 25 0,-25 0-1,25 0 1,25-25-1,-24 25 1,24-25 15,-25 0-15,25 1 15,0-1 0,25 0-15,-25-25 0,0 26-1,24-51 1</inkml:trace>
  <inkml:trace contextRef="#ctx0" brushRef="#br0" timeOffset="160696">12824 10815 0,'25'0'78,"-25"25"-78,0-1 16,0 1-16,49 74 15,-49-49-15,25 99 16,-25-99-16,25 98 16,0 51-1,0-1 1,24 1-1,-24-1 1,25 1 0,-26-1 15,1-74-15,0 0-1,-25-25 1,0 0-1,0-24 1,0-1 0,0 1-1,0-1 1,25 25 0,-25-24-1,0-1 1,0-49-1,50 74 1</inkml:trace>
  <inkml:trace contextRef="#ctx0" brushRef="#br0" timeOffset="161761">11137 12204 0,'0'0'0,"0"25"47,25-25-32,0 0 1,0 0-16,24 0 16,75 25-1,-24-25 1,-51 0-16,100 0 15,-99-25-15,123 25 16,-123 0-16,198-25 16,-198 25-1,123-25 1,100-25 0,-50 26-1,-24-1 1,49 0-1,-75 25 1,-24 0 0,25-25-1,-1 25 1,-24-25 0,0 1-1,-25 24 1,0 0-1,-25 0 1,-74 0-16,50 0 16,-51 0-1,26 0 1,24 0 0,1 24-16</inkml:trace>
  <inkml:trace contextRef="#ctx0" brushRef="#br0" timeOffset="163900.99">10988 10740 0,'-24'0'31,"24"25"110,0 0-126,24-25 1,1-25-16,0 0 16,-25 1 15,0-1-15,-25 25 30,0 0 1,1 0-15</inkml:trace>
  <inkml:trace contextRef="#ctx0" brushRef="#br0" timeOffset="165652.99">10988 10815 0,'-24'0'93,"-1"-25"-61,0 25-17,25-25 1,-25 25-16,25-25 0,-49 1 15,49-1 1,-25 0-16,-25 0 16,25-24 15,-24-1-15,-1-24-1,1 24 1,24 0-1,0 26 1,-25-1 0,26-25-1,-1 50 17,0-49-17,-25-1 1,50 25-16,-24 0 15,-1 1 1,25-1 0,-25 25-16,0-25 31,0 0-15,1 0-1,-1 0 1,25 1-1,-25-1 1,0 25 0,0-25-1,1 0 1,-1 25 0,25-25-1,-25 25 1,25-24-1,-25 24 17,50 0-17,-25 24 17,25 1-17,-25 0 1,49 25-1,1 24 1,0 1 0,-1-1-1,1 0 1,-1-24 0,-24 0-1,0-50 1,0 49-1,24-24 1,-24 25 0,0-26 15,0 1-15,0 0-1,-1 0 1,1 0-1,25-1 1,-25 1 0,-1-25-1,1 25 1,0-25-16,0 25 16,0 0-1,-1-25 1,-24 24-1,25-24-15,-25 25 16,25-25 0,-25 25 15,25-25-15,-25 25-1,25-25 1,-1 0 62,-24 25-78,0-1 31</inkml:trace>
  <inkml:trace contextRef="#ctx0" brushRef="#br0" timeOffset="170359.99">6003 4589 0,'0'0'0,"0"-25"16,-25 25-16,0 0 16,0 0-1,1 0-15,-26 25 16,25 0-1,25-1 1,0 26-16,25-25 16,25 24-1,24-24 17,0-50-17,-49 1 1,-50-51-1,-24 50 1,-1 1 0,1 24-1,-1 24 1,50 1 0,0 0-16,25 0 15,-25 0-15,49-25 16,-24 0-1,0-50 1,-25 25 0,-25-24 15,0 24-15,1 25-1,24 25 1,0-1-1,24-24 1,1 25 0,0-25-16,0 0 15,0 0-15,-25-25 16,24 1 0,-48 24-16,-1-50 15,0 50 1,0 0-16,-24 0 15,24 25 1,25 0-16,-25-1 16,25 1-1,0 0-15,25 0 32,74-25-17,-49-25 1,-1-25-1,-49 1 1,-49-1 0,-1 50-1,-49 75 1</inkml:trace>
  <inkml:trace contextRef="#ctx0" brushRef="#br0" timeOffset="177793.99">9823 10443 0,'0'-25'94,"24"25"-47,1 0-31,0 0-1,0 0 1,0 25-16,-1-25 15,1 0-15,0 49 16,0-24 0,0 25 15,-25-25-15,-25 24-1,25-24 1,-25 0-1,0 0 1,0-25 0,1 0-1,-1 0 1,25-25 15,0 0-15,0 0-1,25-24 1,-1 24 0,26-25-1,-25 25 1,25 1 15,-26-1-15,1 0-1,0 25 1,-25-25 0,25 25-1,-25-25 17,-25 50 108,0-25-124,25 25-16,-25 0 15,25 0 1,-24-25 0,-1 24-1,25 26 1,-25-25 0,25 0-1,0-1 1,25 26-1,49-25 17,-74 0-32,50-25 15,24 24 1,-24-48 15,-1-1-15,-24-25-16</inkml:trace>
  <inkml:trace contextRef="#ctx0" brushRef="#br0" timeOffset="182042">10666 9847 0,'0'-24'0,"0"48"125,0 1-125,0 0 0,0 0 16,0 24-1,25 51 1,-25-75-1,25-25-15,-25 24 16,49-24 15,-24 0-31,99-24 16,-99 24-16,74-50 16,-74 50-1,-25-25-15,0-25 16,25 1-1,-50-1 1,25 25 0,0 1 15,0 48 31,0 1-30,0 0-17,0 0-15,0 0 16,0 74 0,0-25-1,0 1 1,0-1-1,25-24 1,-25 24 0,24 1-1,-24-26 1,0-24 15,0 0-15,0 0-1,-24-25 79,-1-25-78,0 25-1,0 0-15,-24-50 16,-1 25 0,25 1 15,0-1-31,25 0 31,25-25-15,74-49-16</inkml:trace>
  <inkml:trace contextRef="#ctx0" brushRef="#br0" timeOffset="184508">17934 10691 0,'0'-25'47,"0"50"-16,0 0 0,0-1-31,0 1 16,0 74 0,25 50-1,-25-99-15,24 124 16,-24-100-16,25 75 15,0 74 1,0-49 0,0 24-1,-25-49 1,0-124-16,24 124 31,-24-100-31,0 50 16,25 50-1,0-50 1,-25 1 0,25-76-16,-25 51 15,0-50-15,0 24 16,0 1 0,0 49-1,25-49 1,-25 24-1,0 1 1,0-1 0,0-24 15,24 49-31,-24-25 16</inkml:trace>
  <inkml:trace contextRef="#ctx0" brushRef="#br0" timeOffset="187224.99">18058 10592 0,'25'0'94,"-1"0"-79,1 0 1,0 0-16,0 0 0,0 0 16,99 0-1,74 0 1,50 0-1,-74 0 1,49 0 0,-49 24 15,-26 1-31,-23-25 16,48 0 15,1 0-16,-1 0 1,-24 25 0,-25-25-1,99 0 1,-74 25 0,0-25-1,25 0 1,-75 0-1,50 25 1,-25-25 0,25 0-1,-25 0 1,-25-25 0,-25 25 15,1 0-16,-26-25 1,1 25 0,-25 0-1,-25 25 110,0 0-109,0-1 0,0 1-16,0 0 15,-25 99 1,25 74-1,0-24 1,0-25 0,0 49-1,0-148-15,0 99 16,0-124-16,0 99 16,25 49-1,-25-24 1,25 0-1,24 25 1,-49-75 0,0 0-1,0-74-15,0 49 16,0-49 0,0 49-16,0 26 31,25-1-16,-25-49 1,0 49 0,0-25-1,0 1 1,0-51-16,0 51 16,0-50-16,0-1 15,0 1-15,0 25 16,0-25-16,25 24 15,-25 1 1,0 24 0,0-24 15,0-1-31,0 1 16,25-25 15,-50 0-16,25-1 1,-50-24 0,1 25-1,-26-25 1,1 0 0,-25-25-1,-25 25 1,-1 0-1,-23 0 1,48-24 0,-24 24-1,0 0 1,0 0 0,75-25-1,-75 25 1,99 0-16,-49-25 15,49 25-15,-75 0 16,76 0-16,-51-25 16,-49 0-1,25 1 1,-50-1 0,124 0-16,-74 25 15,74-25-15,-74 25 16,-50-25-1,25 25 1,25-24 0,74 24-16,-74 0 31,74 0-31,-49 0 0,74 24 0,-75-24 16,51 0-1,-26 0 1,-24 0-1,-1-24 1,1 24 0,-1 0-1,51 0-15,-51 0 16,50 0-16,-24-25 16,-26 25-1,1-25 1,49 25-16,-74-25 31,74 25-31,-49 0 0,-1-25 16,50 1-1</inkml:trace>
  <inkml:trace contextRef="#ctx0" brushRef="#br0" timeOffset="188958">19918 10542 0,'0'-25'78,"0"50"-46,0 0-17,25 24 1,-25 125-1,25 74 1,0-49 0,-1-1-1,1 75 1,-25-224-16,25 75 16,-25-99-16,25 124 15,-25 25 1,0-25-1,25 24 1,-25-49 0,0 0-1,24 0 1,-24-25 0,0 1 15,25-1-16,-25-25 1,25 1 0,-25 49-1,0-25 1,0 25 0,0-74-1,0-1 1,0 26-1,0-26 1,25 26 0</inkml:trace>
  <inkml:trace contextRef="#ctx0" brushRef="#br0" timeOffset="190140.99">18083 12254 0,'24'0'0,"1"0"63,0 0-47,0 0-1,0 24-15,-1-24 0,26 0 16,74 0-1,50 0 1,123 0 0,51 25-1,-200-25 1,-98 25-16,124-25 16,-125 0-1,75 0 1,0 0-1,-99 0-15,149 0 16,-125 0-16,51 0 16,-1 0-1,-25 25 1,-24-25 0,24 0-1,1 0 1,-1 0-1,50 0 1,0-25 0,0 25-1,25-25 1,-25 25 0,25 0-1,-25 0 16,25 0-15,-25 0 0,-25 25-1,-25-25 1,-24 0 0,24 25-1</inkml:trace>
  <inkml:trace contextRef="#ctx0" brushRef="#br0" timeOffset="191226.99">18008 10691 0,'0'0'0,"0"-25"32,0 0-1,-25 25-31,25-25 31,0 1-31,-24-1 16,-1 0-1,0-25 1,-25 1 0,-24-26-1,24 26 16,1-26-15,-1 51 0,25-26-1,-24-24 1,-1 24 0,0 0-1,50 25-15,-49 1 16,49-1-16,-25 0 15,0 0 1,0 25 0</inkml:trace>
  <inkml:trace contextRef="#ctx0" brushRef="#br0" timeOffset="192607.99">16966 10294 0,'0'-25'16,"25"25"77,0 25-93,0-25 16,0 0-16,24 25 16,-24 0-1,-25-1 32,0 1-47,0 0 16,0 0-1,0 24 1,0-24 0,0-50 15,25-74-16,0 25 1,-1 24 0,-24 25-1,0 50 1,-24-25 0,-1 0 30,25 25-46,0 0 16,-25 0 0,25 24 15,0-24-31,0 49 16,25-49-1,24-25 16,-49 25-31,75-50 16,-50 25-16,-1-25 16,51-24-1,-26-26-15</inkml:trace>
  <inkml:trace contextRef="#ctx0" brushRef="#br0" timeOffset="193624">17909 9897 0,'0'-25'47,"25"50"47,0 0-78,-1 0-16,1-25 15,99 49 1,-74-74 0,-25-24-1,-1-1 1,-24-24-1,0-1 1,-24 51 0,24 48 46,0 1-31,24 0-31,-24 0 16,0 49 0,50 50-1,0 0 1,-26-24 0,1-26-1,0-24 1,-25-1-1,0-24 17,-25-25 15,0 0-32,1-25-15,-26 25 31,-24-25-15,49 1 0,-25-26-1,50-74 1,0-25-16</inkml:trace>
  <inkml:trace contextRef="#ctx0" brushRef="#br0" timeOffset="196607">10269 11336 0,'25'0'15,"0"0"32,-50 0 16,25-25-48,-25 25-15,0-25 16,1 25-1,-51-25 1,50 50 0,-49 50-1,49-1 1,0 25 0,25-24-1,25-1 1,50-24-1,-1-1 1,25-24 0,-24-25-1,-1-50 1,-49 1 0,-25-26-1,-25-49 16,-49 0-15,49 100-16,-25-51 16,25 75-16,25-25 15,-24 25-15</inkml:trace>
  <inkml:trace contextRef="#ctx0" brushRef="#br0" timeOffset="197157">10344 12378 0,'0'24'47,"0"1"-32,0 0 1,0 0-16,0 0 16,0 99-1,24 0 1,1 49 0,0-49-1,0 50-15</inkml:trace>
  <inkml:trace contextRef="#ctx0" brushRef="#br0" timeOffset="198922.99">12204 10393 0,'0'-25'32,"0"1"-1,0-1-31,-25 25 15,25-25 1,0 0 0,-25 25-1,25-25 1,-25 25 15,1-24-15,-1 24-1,0 0 1,-25 0 0,26 24-1,-1 1 1,0 25 0,50 49 15,99 50-16,50-124 1,-125-75 0,-24-49-1,-50 24 1,-24-24 0,-26 25-1,25 49 1,26 25-16</inkml:trace>
  <inkml:trace contextRef="#ctx0" brushRef="#br0" timeOffset="199456.99">13841 10120 0,'0'0'0,"0"25"79,0 0-79,0 0 15,0 0-15,25 24 16,-25 75-1,0-99-15,25 74 16,-25-74-16,0 124 16</inkml:trace>
  <inkml:trace contextRef="#ctx0" brushRef="#br0" timeOffset="206072">8830 11485 0,'-24'0'0,"24"-25"16,0 0 47,24 25-48,1 0 16,0 0-15,0 0 0,0 0-1,-1 0-15,26 50 16,-25-50 0,0 49-1,-25-24 1,0 0-16,0 0 15,0-1 1,-25 1 0,0 0-1,25 0 1,0-50 15,0 0-15,0 0-1,50-24 1,-25-1 0,-1 1-1,26-1 1,-25 25 0,-50 25 62,25 25-63,-25-25 32,25 25-31,-25-25-16,25 25 15,-24-1 1,24 26 0,0 0-1,0-1 1,24-24 0,26 0-1,0-25 1,49 0 15,0-50-31</inkml:trace>
  <inkml:trace contextRef="#ctx0" brushRef="#br0" timeOffset="206605">8706 11013 0,'0'25'31,"25"-25"-15,0 0 15,0 0-15,0 0-16,24 0 16,50 25-1,-74-25-15,50 0 16,-50 0-1,24 0 1,-24 0 0,0 0-1</inkml:trace>
  <inkml:trace contextRef="#ctx0" brushRef="#br0" timeOffset="208008.99">8954 12874 0,'0'-25'0,"0"0"32,0 0-1,25 25-15,0 0-1,25 0 1,49 25-1,-49 0 1,-1 24 0,1 1-1,-50-25 1,-25 49 0,0-24-1,0-25 1,1-25 15,24-25-15,0 0-1,24-25 1,26 1 0,-25-26-1,24 1 1,-24 24-1,0 26 1,0-26 0,-25 25-1,25 25 1,-50 0 15,0 25 32,0 0-48,25 0 1,-25-25-16,25 24 16,-24 26-1,24-25-15,0 24 16,0-24-16,0 0 15,24 0 1,26 24 0,24-24-1,1-25 1,-50 0-16,74-25 16,0 1-16</inkml:trace>
  <inkml:trace contextRef="#ctx0" brushRef="#br0" timeOffset="209587.99">12179 9674 0,'-25'0'62,"25"25"-15,0-1-31,0 1-16,0 0 15,25 0-15,0 24 16,0 1-1,24-50 17,26-25-17,-1 0 1,-49 1 0,-25-1-1,0 0 1,-25 25-1,25 25 64,25 0-64,-25-1 1,0 1-16,0 0 0,0 0 15,0 49-15,0-49 16,25 50 0,0-1-1,-25 0 1,0-49 0,24 25-1,-24-25 1,-24-25 15,24-25 0,-25 25-15,-50 0 0,26-25-1,-1 0 1,25-24-1,25-26 17,50 1-32</inkml:trace>
  <inkml:trace contextRef="#ctx0" brushRef="#br0" timeOffset="210420.99">12378 9575 0,'24'0'93,"1"0"-77,0 0-16,0 0 16,0 0-1,49 0 1,-49 0-16,0 0 16,-1 0-16,-48 0 62,-1 0-46,0 0-16,-25-25 15,1 25 1,24 0 0,0 0-1,0 0 1,1 0 31,48 25-16,1-25-15,0 0-1,49 0 1,-49 0-16</inkml:trace>
  <inkml:trace contextRef="#ctx0" brushRef="#br0" timeOffset="211737.99">13791 9599 0,'0'0'0,"0"-24"16,0 48 93,0 1-109,25-25 0,-25 25 16,25 49-1,-25-49 1,25-25-1,0 0 17,-1 0-32,51-25 15,-1-24 1,-49 24 0,-25 0-1,0 0 16,0 50 63,0 0-78,0 0-16,0 0 0,0 24 15,25 26 1,0 49 0,-1-50-1,-24 1 1,0-51 0,0 1-1,-24-25 79,-26-25-63,25 1-31,0 24 16,-24-25-1,24-25 1,25 25 0,0 0-1,124-99 1</inkml:trace>
  <inkml:trace contextRef="#ctx0" brushRef="#br0" timeOffset="-212492.73">17487 11187 0,'-25'0'16,"25"-25"15,0 50-15,0 0 31,0 0-32,0-1-15,0 26 16,0 49-1,25 50 1,-25 25 0,25-100-1,-25-24 1</inkml:trace>
  <inkml:trace contextRef="#ctx0" brushRef="#br0" timeOffset="-211507.74">17686 13047 0,'0'-25'15,"0"1"1,-25 24-16,25-25 16,-25-25-1,0 25 1,1 1-1,-51-1 1,1 50 0,-1 24-1,1 26 1,49-1 0,0-49-16,0 49 31,25-49-31,0 74 0,25 25 15,50-49 1,49-1 15,25-99-15,-1 1 0,-24-51-1,-49-49 1,-50 25-1,-75 0 1,-24-25 0,49 99-16,-25-25 15,25 25-15,-49 1 0</inkml:trace>
  <inkml:trace contextRef="#ctx0" brushRef="#br0" timeOffset="-210309.73">19124 9575 0,'0'24'62,"0"1"-46,0 0-16,0 0 15,25 0-15,-25 24 16,0 100 0,25-25-1,-25-99-15,0 74 16,25-74-16,-25 0 15,25 24-15</inkml:trace>
  <inkml:trace contextRef="#ctx0" brushRef="#br0" timeOffset="-209476.74">21258 9699 0,'0'0'15,"-25"-25"1,0 0 15,0 25-15,25-25-16,-25 25 16,1 0-1,-51 25 16,1 25-31,-1 24 16,26 50 15,49-25-15,0 25 0,74 0-1,1-49 1,73-50-1,-24-50 1,0-50 0,-99-24-1,-25 0 1,0 74-16,-74-124 16,74 124-16,-149-123 15</inkml:trace>
  <inkml:trace contextRef="#ctx0" brushRef="#br0" timeOffset="-198324.74">16247 11336 0,'0'0'0,"25"0"62,0 0 32,-1 0-63,1 25-15,0-1 15,-25 1 0,25 0-15,0 25-1,0-1 1,-25 26 0,0-100 15,0 0-31,24 0 16,1-24-1,25-26 1,-25 26-1,-1 49-15,1-50 16,0 50 0,-25-25-16,25 0 15,-25 1 17,-25 24 30,25 24-31,-25-24-31,0 25 16,1 25 0,-26-1-1,50-24-15,-25 25 16,25-25-16,-25-1 15,25 26 17,25 0-32,0-1 15,49-24 17,1-25-17,-1 0 1,1-25-16</inkml:trace>
  <inkml:trace contextRef="#ctx0" brushRef="#br0" timeOffset="-197294.73">16297 12923 0,'0'0'0,"-25"0"0,25-25 15,25 25 32,-1 0-47,1-24 16,50 24-1,-1 24 1,-24 26 0,-50 0-1,-25 49 1,-25 0-1,26-49 1,-26-1 0,75-49 31,0-49-32,24-1 1,-24 25-16,25-49 15,-26 74-15,1-50 16,0 1 0,-50 49 31,25 24-47,-25-24 15,1 25 1,-1 25-1,0-1 1,25 26 0,0-25-1,50-1 1,-1-24 15,75-25-15,-25-25-1,-24 0 1,-50-24-16</inkml:trace>
  <inkml:trace contextRef="#ctx0" brushRef="#br0" timeOffset="-196911.73">16396 12626 0,'-25'0'0,"50"0"16,-25 24 0,25-24-1,0 0 1,49 0 0,0 0-1,26 0 1,-26 0-1,0 25 1,-24-25-16</inkml:trace>
  <inkml:trace contextRef="#ctx0" brushRef="#br0" timeOffset="-195228.74">19025 8558 0,'0'24'125,"0"1"-109,0 0-16,25 0 0,-25 24 15,50 26 1,-1-50 0,26-25-1,-1-75 1,-49 1-1,0-1 1,-25 1 0,0 49-1,0 50 48,0 0-48,0 0 1,0-1-16,24 26 16,-24 74-1,25-50 1,0 26 0,0-1-1,-25-25 1,25-24-1,-25 24 1,24-49 0,-48-25 15,-1 0 16,0 0-32,-25 0 1,-24-25 0,24-24-1,26-1 1,-1 1 0,74-76-1</inkml:trace>
  <inkml:trace contextRef="#ctx0" brushRef="#br0" timeOffset="-194028.73">21158 8558 0,'0'0'0,"-24"0"47,24 24-16,0 1-16,24 0 1,1 74 0,25-24-1,-1-1 1,51-74 0,-51-25-1,1-49 1,-25-1-1,-25 26 1,0-26 0,0 51-1,0 48 17,0 1-1,0 0-16,0 25 1,24 24 0,-24 50-1,25-25 1,0 25 0,-25-49-1,25 49 1,-25-50-1,0-24 1,0-25 0,0-1-1,-25-24 1,0-24 15,0 24-15,-49-25-1,0-25 1,24 25 0,-24-123-1</inkml:trace>
  <inkml:trace contextRef="#ctx0" brushRef="#br0" timeOffset="-193611.73">21282 8186 0,'0'-25'0,"-24"25"0,24 25 47,24-25-31,1 0-1,25 24-15,49-48 16,-74 24-16,124-25 16,-125 25-16,125 0 15,-49-25 1,-1 25 0</inkml:trace>
  <inkml:trace contextRef="#ctx0" brushRef="#br0" timeOffset="-190945.73">8310 13295 0,'0'0'0,"0"25"62,0 0-62,0 0 0,0 49 16,24 25 0,-24-74-16,25 124 15,-25-99-15,25 74 16,25 24-1,-26-48 1,1-26 0,0 0-1,25-24 1,-1-25 15,1 0-15,-1-25-1,26 25 1,-50-25-16,74 0 16,-74 0-16,99 0 15,0 0 1,49 0 0,26 0-1,-50 0 1,49 24-1,1-24 1,-150 0-16,150 0 16,-175 0-16,224 0 15,-74 0 1,99 25 15,25-25-15,-75 0-1,-174 0-15,199 0 16,-173 0-16,173 0 16,0 0-1,0 0 1,99 0 0,-99 0-1,50 25 1,-25-25-1,-75 0 1,75 25 0,-74-25-1,-150 0-15,125 0 16,-125 0 0,125 0-1,49 0 1,-49 0-1,49 0 1,-49 25 0,-125-25-16,100 0 15,-124 0-15,124 0 16,49 24 0,-24-24-1,24 0 1,-24 0-1,24 0 1,1 0 0,24 0-1,-24 0 1,24 25 15,-50-25-15,51 25-1,-175-25-15,150 0 16,-150 0-16,150 25 16,49-25-1,-25 0 1,-173 0-16,74 0 16,-75 0-16,150-25 15,24 25 1,-49 0-1,-125 0-15,100 0 16,-99 0-16,123 0 16,1 0-1,124 25 1,-100-25 15,0 25-15,-24-25-1,74 0 1,-74 24 0,49-24-1,-74 0 1,49 0 0,-24 0-1,-25 0 1,49 0-1,-49-24 1,0 24 0,-50-25-1,-74 25-15,49-25 16,-49 0 0,25 0-1,-1-24 1,1-26-1,-25 51-15,-1-76 16,-24 75-16,25-74 16,0-25-1,0-25 1,-25 1 0,25 48-1,-25 26 1,25 49-16</inkml:trace>
  <inkml:trace contextRef="#ctx0" brushRef="#br0" timeOffset="-189728.73">15850 15205 0,'0'0'0,"0"-25"15,0 1 1,0-1-16,0 0 15,-25-25 1,25 26-16,-24-1 16,-1 25-1,0-25-15,-25 25 16,-49 25 15,25 0-15,49-1-16,-49 51 15,49-50-15,0 24 16,0 26 0,50-51-16,0 26 15,-25-25-15,49 25 16,26-1 0,24 26-1,25-26 1,-25 1-1,-24-1 1,-26-24 0,1 0-1,-25 0 1,-25 24 15,0 1-15,-25-25-1,-25 0 1,25-1-16,-74 1 16,-50-25-1,-24-25 1,24-24 0,0-150-1</inkml:trace>
  <inkml:trace contextRef="#ctx0" brushRef="#br0" timeOffset="-189112.73">16644 15255 0,'0'0'0,"-25"-25"0,25 0 15,-25 25 1,25-25-16,-24 25 16,-51-49-1,26 49 1,-26 25 15,1 24-15,-1 50-1,26 26 1,49-1 0,24 0-1,100-25 1,50-25 0,25-49-1,-150-50-15,50-24 16,-74 49-16,25-50 15,-75-99 1,-49 25 0,-26 0-1,76 99-15,-100-74 16,99 74 0,-50 25-16</inkml:trace>
  <inkml:trace contextRef="#ctx0" brushRef="#br0" timeOffset="-188711.73">17239 15007 0,'-25'0'0,"1"0"31,24 25 0,0-1-15,0 1-16,0 0 15,24 74 1,26 100 0,-50-174-16,50 123 15,-50-123-15,49 99 16,1 0 0,-1-74-1,-24-1-15</inkml:trace>
  <inkml:trace contextRef="#ctx0" brushRef="#br0" timeOffset="-188311.74">17190 14957 0,'0'-25'16,"0"1"-16,24-1 31,1 25-15,0 0-16,74 0 16,25 25-1,0 49 1,0 0-1,-49 26 1,-50-26 0,-25-49-16,-25 49 15,25-49 1,-50 25-16,-49 24 31,0-24-15,74-25-16,-99-25 15,99 0-15,-124-25 0</inkml:trace>
  <inkml:trace contextRef="#ctx0" brushRef="#br0" timeOffset="-174610.73">1042 10964 0,'0'0'0,"0"24"47,0 1-31,25 50-1,24 49 1,1 0-1,-50-75-15,49 75 16,-49-99-16,25 124 16,0 0-1,25 0 1,-26-1 0,26 1-1,-25-49 16,0-26-15,-25-49-16,0 24 16,24-24-16,-24 74 15,25 1 1,-25-26 0,25 0-1,-25-49-15,0 50 16,0-51-16,25 1 15,-25 74 1,0-49 0,25 0-1,-25-25 1,-25 49 0</inkml:trace>
  <inkml:trace contextRef="#ctx0" brushRef="#br0" timeOffset="-172081.73">1116 10939 0,'0'0'0,"25"0"16,0 0 15,0 0-31,24-25 15,75 25 1,0 0 0,75 0-1,24 0 1,0 0 0,-24 0-1,-150 0-15,100 25 31,-99-25-31,247 0 32,-272 0-32,74-25 15,50 0 1,-25 0 0,-99 25-16,74 0 15,-74 0-15,74-24 16,-24 24-1,-1 0 1,50 24 0,-49-24-1,-51 0-15,51-24 16,-50 24-16,49 0 16,50-25-1,0 25 16,25 0-15,-50 0 0,-74 0-16,74 0 15,-74 0-15,49 0 16,1 0 0,24 0-1,-25 0 1,1 0-1,-50-25-15,24 25 16,-24 0-16,25 0 16,-26 0-1,26 0 1,0 0 0,-1 0-1,-24 0 16,0 0-15,-25 25 47,0 0-17,0-1-46,0 1 16,0 0-16,0 0 0,25 99 16,-25-99-16,24 124 15,-24-100-15,25 100 16,0 25 15,-25-75-31,25 50 31,0-1-15,-25-73 0,24 24-1,-24-24 1,0 24 0,25-50-1,-25 26 1,25-1-1,-25 1 1,0-1 0,0 25-1,0-24 1,25-1 0,-25-24-1,0-1 16,0-24-15,0 0 0,0 0-16,-25-1 15,25 1 1,-25 0 0,-24 0-1,-1 0 1,0 0-1,-24-1 1,0 1 0,-1-25-1,1 0 1,49 0-16,-74 25 16,74-50-1,-74 25-15,24 0 31,51 0-31,-76 0 16,75 0-16,1 0 0,-76 0 16,-24 0-1,-24 25 1,24-25 0,99 0-16,-99 0 15,99 25-15,-25-25 16,26 0-16,-100 25 15,99-25-15,-50 0 16,-49 24 0,25 1-1,74-25-15,-74 0 16,74 0-16,-99 25 16,25 0-1,-25-25 16,0 0-15,25 0 0,-75 25-1,50-25 1,99 24-16,-74-24 16,49 0-16,-49-24 15,0 24 1,-25-25-1,99 25-15,-74 0 16,74-25-16,-49 25 16,-25 0-1,-26 25 1,26-50 15,74 25-31,-24 0 0,24 0 16,-49-25-16</inkml:trace>
  <inkml:trace contextRef="#ctx0" brushRef="#br0" timeOffset="-165615.73">2183 10964 0,'0'-25'16,"-25"25"15,25 25 188,0-1-204,25 1-15,-25 0 0,0 0 0,0 74 31,25 0-15,-1 1 0,-24-76-1,0 1 1,0 0 0,0 25-1,25-26 1,-25 26 15,0 0-15,0-1 15,25 1-31,-25-1 16,0 1-1,0 0 1,25-1 15,-25 26-15,49 123-1,-24-74 1,-25-49 0,25-1-1,-25-24 1,0-1-1,25 26 1,-25-26 0,25 26-1,-25-1 1,0-24 0,0 24-1,24-24 1,-24-1 15,0 1-15,25-1-1,-25-24 1,0 0 0,25 25-1,-25-25 1,0 24-1,25-24 1,-25 0 0,25 0-1,-1-1 17</inkml:trace>
  <inkml:trace contextRef="#ctx0" brushRef="#br0" timeOffset="-164265.73">3274 10864 0,'0'25'109,"0"0"-93,25-25-16,-25 50 16,0-26-16,50 76 15,-50-76-15,24 76 16,1 73-1,0-49 1,25 25 0,-50-25-1,24 0 1,1-25 0,0-24-1,-25-1 1,25 1 15,-25-26-15,0 1-1,25 0 1,-25 49 0,24-25-1,-24 1 1,0-1-1,25 0 1,-25 1 0,0-1-1,25 1 1,-25-26 0,0 26-1,25-1 1,-25-24 15,25-1-15,-25-24-1,25 25 1</inkml:trace>
  <inkml:trace contextRef="#ctx0" brushRef="#br0" timeOffset="-163049.74">4440 10765 0,'0'0'0,"-25"0"0,50 0 47,-25 25 0,0 0-47,25 0 16,-25 24-1,25 75 1,-1-74-16,-24 49 16,25-74-16,-25 0 0,0 74 15,25 0 1,0 50-1,0 0 1,-1-50 0,1 0-1,-25-74-15,25 49 16,-25-49 0,0 0-16,0 0 0,25 24 15,-25-24 1,0 25-16,25 49 31,-25-24-15,24-1-1,-24-49-15,25 49 16,-25-49-16,0 0 16,25 74-1,-25-49 1,25 24-1,0 0 1,-25-24 0,0 0-1,25 24 1,-25-24 0,24-1-1,-24 1 1,25 0-1,0-26 1</inkml:trace>
  <inkml:trace contextRef="#ctx0" brushRef="#br0" timeOffset="-161166.74">1439 12154 0,'24'0'78,"1"0"-31,0 0-31,0 0-1,0 0-15,-1-25 16,1 25-16,0 0 16,74 0-1,-24-24 1,-1-1-1,1 25 1,24-25 0,0 25-1,50 0 1,-50 0 0,25 0-1,-50 0 1,26 0 15,-26-25-15,1 25-1,-1 0 1,0 0 0,1-25-1,-26 25 1,26 0-1,-26-24 1,26 24 0,-26 0-1,26 0 1,24 0 0,-25 0-1,-24-25 1,25 25-1,-1 0 17,0-25-17,1 25 1,-1 0 0,-24 0-1,-1 0 1,26-25-1,-26 25 1,26 0 0,-1 0-1,1 0 1,-1 0 0,25 0-1,0 0 1,-24 0-1,24 0 17,-49 0-17,74 0 1,-75 0 0,26 25-1,-50-25 1,24 0-1,1 0 1,-1-25-16</inkml:trace>
  <inkml:trace contextRef="#ctx0" brushRef="#br0" timeOffset="-159366.73">1141 11038 0,'-25'0'47,"25"-25"-32,-25 25 1,25-25-16,-24 25 16,24-24-16,-25-1 15,0 25-15,25-25 16,-25 25-16,25-25 0,-25 0 16,-24-24-1,-1-1 1,1 1-1,-26-1 1,26-24 0,24 24-1,-25 0 1,25 26 0,1-1-1,-1 0 1,50 50 62,-25 0-78,24-25 16,-24 24-16,50 26 15,0 0 1,24 49-1,25 0 1,-24 0 0,-1-24-1,-74-51-15,74 51 16,-49-50 0,0-1-16,0-24 31,-50-24 16,25-1-32,-25 25 1,0-50 0,-24-24-1,-1-1 1,-24 1-1,24 0 1,-24-1 0,49 50-1,0 1 1,25 48 0</inkml:trace>
  <inkml:trace contextRef="#ctx0" brushRef="#br0" timeOffset="-154715.74">248 11112 0,'0'-24'15,"25"24"110,0 0-93,-1 0-32,-24 24 15,25-24-15,25 25 16,-25 50 0,-25-1-1,0-24 1,0-25-1,0-1 1,-25 1 0,25 0-1,-25-25 1,0 0 0,25-25 15,0 0-16,0 1 1,25-1 0,-25-25-1,25 1 1,0-1 0,-1 0-1,1 25 1,-25 1-1,25-1 1,0 25 0,-25-25-1,0 0 63,-25 25-46,25 25-17,-25-25 17,25 25-32,-25 0 15,25-1 1,-24 1-16,24 0 15,-25 25 1,25-1 0,0-24-1,0 25 1,25-25 0,-1-1-1,1 1 1,0-25 15,0 25-31,0-25 16,24 0-1,1-25 1,0 25 0,-1-25-1,1 1 1</inkml:trace>
  <inkml:trace contextRef="#ctx0" brushRef="#br0" timeOffset="-152817.74">1042 9922 0,'0'25'78,"0"-1"-47,0 1-15,0 0 0,25-25-16,-25 25 0,24 25 15,1-26 1,0 1-1,49 0 1,-49-50 15,0 25-31,25 0 16,-50-25-16,49 1 16,-24-26-1,-25 0 1,0 25-1,0-24 1,0 24 0,-25 25-1,25-25 1,-25 25 0,25 25-1,0 0 48,0 0-63,25-25 15,-25 74 1,25-24 0,-25-25-16,0 24 15,0-24-15,25 25 16,0 24-1,-25-24 1,24-1 0,-24-24-1,0 0 1,0 0 15,0-1 63,-24-24-78,-1 0-1,0 0 1,0 0-16,0 0 15,1 0-15,-1-24 16,0 24 0,25-25-1,-25 0 1,25-25 0,0 1-1,0 24 1,50-49-1</inkml:trace>
  <inkml:trace contextRef="#ctx0" brushRef="#br0" timeOffset="-152046.74">1563 9847 0,'0'25'47,"24"-50"47,1 25-94,0 0 15,0 0 1,0 0-16,24-24 16,-24 24-1,25 0 1,-25 0 15,-1 0-15</inkml:trace>
  <inkml:trace contextRef="#ctx0" brushRef="#br0" timeOffset="-151637.74">1811 9847 0,'0'-24'16,"-25"24"30,25 24-14,-25 1-32,25 0 15,-25 25 1,1 24 0,-1-49-16,0 25 15,25-26-15,0 1 16,-25 25-1</inkml:trace>
  <inkml:trace contextRef="#ctx0" brushRef="#br0" timeOffset="-151300.73">1612 10170 0,'25'0'31,"0"0"0,25 0 0,-26 0-15,1 0-16,25-25 16,24 25-1,-49 0 1,25 0-1,-26 0 1</inkml:trace>
  <inkml:trace contextRef="#ctx0" brushRef="#br0" timeOffset="-139601.74">967 11931 0,'0'-25'16,"-24"25"-16,24-25 15,0 1 1,-25 24 46,25-25-46,0 0 31,-25 25-32,25-25-15,-25 0 16,0 1-16,-24-1 16,24 25-16,25-25 15,0 50 1,-25-25 0,25 25 15,-25-1-16,1 76 1,24 24 0,74-75 15,-24-49-15,-1 0-1,-24 0-15,0-25 16,0 25-16,-25-24 15,0-26 1,24 25-16,-48-24 16,24-26-1,-25 26 1,0 24 0,0 50-1</inkml:trace>
  <inkml:trace contextRef="#ctx0" brushRef="#br0" timeOffset="-139069.74">992 12402 0,'0'-24'16,"0"48"-1,-25-24-15,50 0 31,-25 25-15,0 0-16,25 0 16,0 99-1,0 0 1,-1-25 0,-24-74-16,25 49 15,-25-49-15,0 25 16,0-26-1</inkml:trace>
  <inkml:trace contextRef="#ctx0" brushRef="#br0" timeOffset="-137469.74">1538 10592 0,'0'-25'16,"-25"25"46,25-25-46,-25 25-16,0 0 16,25 25-1,-24-25 1,-1 25 0,0-1-1,25 1 1,-25 0-16,25 25 15,25-26-15,0 26 32,0-25-17,24-25 1,-24 0 0,25 0-1,-26-25 1,1 0-1,0-24 1,-50-1 0,0 0 15,-49 1-15,49 49-1,-24 0 1</inkml:trace>
  <inkml:trace contextRef="#ctx0" brushRef="#br0" timeOffset="-136902.72">1885 10567 0,'0'0'0,"0"-25"46,-25 25-46,1 0 32,-1 0-17,25 25 1,-50 0 0,25-1-1,25 26 1,-24-25-1,48 24 1,1-24 0,25 0 15,-1-25-31,1 0 16,-25 0-16,0-25 15,24-24 1,-49-1-1,-25 25 1,-24-24 0,-26-1-1</inkml:trace>
  <inkml:trace contextRef="#ctx0" brushRef="#br0" timeOffset="-135690.74">2654 10517 0,'0'0'0,"0"-25"15,0 1 17,-25 24-17,0 0 17,1 0-32,24 24 15,-25-24 1,-50 25-1,26 25 1,49-1 0,-25-49-16,25 50 15,25-25-15,-25 0 16,49-1 0,26 1-1,-1-25 1,1 0-1,-50-25-15,24 1 16,-49-1 0,0 0-16,0-25 15,-49 1 17,-1 24-17,0 25-15</inkml:trace>
  <inkml:trace contextRef="#ctx0" brushRef="#br0" timeOffset="-135036.74">2927 10393 0,'0'0'0,"0"25"109,0 0-93,0 0 15,25-1-31,-25 1 31,0 50-31,25 73 16</inkml:trace>
  <inkml:trace contextRef="#ctx0" brushRef="#br0" timeOffset="-133852.72">3746 10418 0,'0'-25'0,"0"50"31,0 0 16,0 0-32,0-1 1,0 1-16,24-25 0,-24 25 16,0 49-1,0-24 1,25-25 0,-25-50-16</inkml:trace>
  <inkml:trace contextRef="#ctx0" brushRef="#br0" timeOffset="-133553.74">3919 10393 0,'-25'25'63,"50"-25"-48,-25 25 1,0 0 0,0-1-16,0 1 15,25 50 1,-25-51-1,50 26 1</inkml:trace>
  <inkml:trace contextRef="#ctx0" brushRef="#br0" timeOffset="-132936.74">4961 10319 0,'0'0'0,"0"25"62,25-25-62,-25 24 31,0 1-15,0 0-16,0 0 16,0 49-1,25 1 1,-25-26-1,0 1-15</inkml:trace>
  <inkml:trace contextRef="#ctx0" brushRef="#br0" timeOffset="-132403.74">5259 10294 0,'0'0'0,"-25"0"93,25 25-77,-25-25-16,25 25 16,-25-25-16,0 49 15,25-24 16,0 0-15,0 49-16,25 1 16,25-75 15,49-25-15,-25 0-1,-49 0 1,0 25-1,-50-49 1,0-26 0,-74 1-1</inkml:trace>
  <inkml:trace contextRef="#ctx0" brushRef="#br0" timeOffset="-115817.74">11460 10939 0,'0'-25'47,"-25"25"-47,25-25 0,0 0 31,0 1-15,-25 24-16,25-25 16,-25 25-16,1 0 31,-1 0-16,0 0 1,0 0 0,0 25-1,-24 24 1,24 1 0,0 24-1,25-49-15,0 25 16,0-26-16,0 1 15,25 25 1,0 0 0,24-26-1,26 1 17,-26-25-32,1-25 15,0 1 16,-50-1-31,49-25 16,-49 25-16,25 0 16,-50-49-1,0 0 1,-24-1 0,24 50-1,-25 1 1,26-1-16</inkml:trace>
  <inkml:trace contextRef="#ctx0" brushRef="#br0" timeOffset="-113989.74">13221 10988 0,'0'-24'16,"0"-1"15,-25 25-15,25-25 0,-25 25-1,25-25 1,-25 25-1,1 0 1,-1 25 0,0 0-1,25 0-15,-50 24 16,50-24 0,-24 0-16,24 24 31,24 26-16,-24-50 1,50 0 0,0-25-1,24 0 1,-24 0 0,-1-50-1,1 25 1,-50-25-1,0 26-15,-25-26 16,25 25-16,-25-24 16,1 24-1,-1 0 1,0 25 0</inkml:trace>
  <inkml:trace contextRef="#ctx0" brushRef="#br0" timeOffset="-113638.74">13469 10914 0,'0'-25'16,"0"50"0,0 0 31,0 0-32,0-1-15,0 1 16,0 0-16,0 0 15,0 24 1,0 26 0,0-25-1,25 24 1</inkml:trace>
  <inkml:trace contextRef="#ctx0" brushRef="#br0" timeOffset="-111705.74">14610 11633 0,'0'-24'16,"0"48"78,0 1-79,0 0-15,25 0 16,-25 0-16,0 49 16,0-24-1,0-26 17,25-24-1,-25-24-16,0-1 1,0 0 0,0-49-1,0 49-15,0-25 16,0 25-16,0 1 0,0-1 16,0 0-1,-25 0 1,25 50 31,0 0-32,0 0-15,0 49 16,25-24 0,-25-1 15,24 26-31</inkml:trace>
  <inkml:trace contextRef="#ctx0" brushRef="#br0" timeOffset="-109573.74">11385 12378 0,'0'-25'0,"0"0"31,25 25-31,-25 25 78,-25-25-78,25 25 0,0-1 16,0 51-1,0-26 1,0-24-16,0 25 16,0-25-16,0-1 15,0 26 1,25-50-1</inkml:trace>
  <inkml:trace contextRef="#ctx0" brushRef="#br0" timeOffset="-108832.73">11683 12427 0,'25'0'15,"-25"-25"-15,0 1 32,-25 24-17,25-25 1,-25 25-1,0 0 1,1 0 0,-1 0-1,25 25 1,-25-25-16,0 24 16,25 1-16,-25 0 15,1 49 1,24-24-1,0 0 1,24-1 0,1-24 15,0-25-31,25 25 16,-1-50-1,1 25 16,-25-50-15,-25 26 0,0-26-1,0 25-15,0-24 16,0 24-16,0 0 16,-25-25-1,0 50-15,0-24 16,0 24-16</inkml:trace>
  <inkml:trace contextRef="#ctx0" brushRef="#br0" timeOffset="-103440.74">12750 13320 0,'-25'-25'16,"25"1"-16,-25 24 46,25-25 1,0 0-15,0 0 14,25 25-30,-25-25-16,25 25 0,-1-25 16,1 25-1,25 25 1,-25 25 0,24-25 15,-24 24-16,-25 26 1,-50-1 0,26-24-1,-26-1 1,25-24 0,0 0-1,1-25 1,48 0 31,1 0-16,0 0-31,0 0 16,49 0-1,1 0 1,-1-25-1</inkml:trace>
  <inkml:trace contextRef="#ctx0" brushRef="#br0" timeOffset="-101203.74">13395 12154 0,'0'25'94,"24"-25"-79,-24 25-15,0 0 16,0 0-16,0 24 16,0 50-1,0-24 1,0-26 0,0 1 15,25-50-16,-25-25-15</inkml:trace>
  <inkml:trace contextRef="#ctx0" brushRef="#br0" timeOffset="-100906.74">13543 12080 0,'0'0'0,"25"0"0,-25 25 47,0-1-16,0 1-31,0 25 16,0 24-1,0 50 1,0-49 15,0 24-15,0 0-16</inkml:trace>
  <inkml:trace contextRef="#ctx0" brushRef="#br0" timeOffset="-97191.74">14684 13271 0,'0'-25'0,"0"50"47,0-50-16,0 0-31,0 0 15,0 0 17,25 0-1,0 25-15,49-24-1,-49 24 1,25 24-1,-25 26 1,-25 0 0,-25-50-16,0 49 15,25-24-15,-25 0 16,-24 25 0,24-50-1,50-25 63,-1 25-62,1 0-16,0 0 16,0 0-16,0 0 15,-1 0 1,-24 25-16,25-25 15,-25 24-15,25 1 16,-25 0 0,0 25-1,-25-1 1,-24-24 0,-26 25-1,26-26 16,-150-48-31</inkml:trace>
  <inkml:trace contextRef="#ctx0" brushRef="#br0" timeOffset="-95706.74">12675 11733 0,'0'-25'46,"0"0"-14,-25 25-32,1 0 15,-1 0 1,0 0-16,0 25 16,-24 0-1,24 24 1,0 1-1,25-25 17,0-1-17,25 26 1,49 24 0,-24-49-1,-1-25 1,1-25-1,-25-24 1,0-26 0,-50 1-1,0 0 1,-25 49 0,26 0-1,-1 25 1</inkml:trace>
  <inkml:trace contextRef="#ctx0" brushRef="#br0" timeOffset="-91123.74">11212 12402 0,'0'0'0,"25"-24"16,-25-1 0,0 0 15,0 0-31,0 0 15,0 1 17,-25 24-17,25 24 48,0 1-63,0 0 15,0 49 1,0 75 0,0-50-1,0 25 1,0-24 0,0-1-1,0-25 1,0 50-1,0-74 1,0 24 15,0-24-15,0-25 0,0 0-16,0 24 15,0-24-15,0 0 16,0 0 15,0-1 47,25-24-62,-1 0-1,1 25-15,0-25 0,49 0 16,-49 25-16,99-25 31,-99 25-31,49-25 16,174 25-16</inkml:trace>
  <inkml:trace contextRef="#ctx0" brushRef="#br0" timeOffset="-80593.74">1265 11013 0,'0'25'47,"-25"-25"-31,25 25-1,0 0 17,-25-1-17,25 1 1,0 0 0,25-25-1,-25 25 1,25 0-1,0 0 1,0-25 0,-1 0-1,1 0 1,-25-25 0,25-25-1,0 25 1,-25-24-1,-25-1 1,0 50 0,0-25 15,1 25-15,-1 0-1,-25 25-15</inkml:trace>
  <inkml:trace contextRef="#ctx0" brushRef="#br0" timeOffset="-80023.74">1538 10964 0,'-25'24'78,"25"1"-63,-25 0 1,25 0-16,0 0 16,-25 24-1,50-24 1,0 0-1,25-25 1,-1 0 0,-24-25 15,0-25-15,-25 26-1,-25-26 1,-25 25-1,26 25 1,-26 25 0,25 0-16</inkml:trace>
  <inkml:trace contextRef="#ctx0" brushRef="#br0" timeOffset="-79609.74">1761 11013 0,'0'0'0,"0"-25"16,0 50 30,0 0-14,-25-25-32,25 25 0,0 0 15,-24 24 1,24 1 0,24 0-1,26-50 1,74-75 15,-124 50-31,25-24 16,-50-26-1,0 50 17,-99 50-32</inkml:trace>
  <inkml:trace contextRef="#ctx0" brushRef="#br0" timeOffset="-78760.74">1960 11733 0,'-25'0'31,"0"0"0,25 24-15,-25-24-16,25 25 15,-25 25 17,25-1-32,25 1 15,0-25 17,25-25-17,-1-25 1,-24 0-1,-25-49 1,-25 24 0,0 25-1,-49 25 1</inkml:trace>
  <inkml:trace contextRef="#ctx0" brushRef="#br0" timeOffset="-77394.74">2381 11088 0,'0'-25'32,"0"50"46,-25-25-78,1 24 15,24 1 1,-25-25-16,25 25 16,0 0-1,0 0 1,0 0-1,25-1 1,24-24 0,-24-24-1,0 24 1,0-25 0,-25 0-1,-25 0 1,0-25-1,0 50 1,0 0 0,1 25-1</inkml:trace>
  <inkml:trace contextRef="#ctx0" brushRef="#br0" timeOffset="-76894.74">2530 11063 0,'0'-25'15,"0"50"1,-25-25 0,0 25 31,25-1-32,-24 1-15,24 0 16,0 0-1,0 0 1,24 0 0,1-1-1,25-48 1,24-1 0,-49-25-1,-25 25 1,-25-24-1,0 49 17,-24 0-32,24 24 15</inkml:trace>
  <inkml:trace contextRef="#ctx0" brushRef="#br0" timeOffset="-76477.74">2778 10988 0,'0'25'94,"0"0"-63,25 25-15,-25-26-16,25 51 16,-25-1-1</inkml:trace>
  <inkml:trace contextRef="#ctx0" brushRef="#br0" timeOffset="-75710.74">3175 11609 0,'0'-25'31,"0"50"32,25-1-48,-25 1 1,0 0-16,25 0 0,-25 49 16,24-24-1,-24-1 1</inkml:trace>
  <inkml:trace contextRef="#ctx0" brushRef="#br0" timeOffset="-74394.74">3547 10988 0,'0'-24'31,"-25"24"16,0 0-32,1 24 1,24 1-16,-25-25 16,25 25-16,0 25 15,0-26 1,25-24-1,-1 0 17,1 0-17,0 0 17,-25-24-17,25-1 1,-25-25-1,-25 25 17,0 1-32</inkml:trace>
  <inkml:trace contextRef="#ctx0" brushRef="#br0" timeOffset="-74044.74">3746 10914 0,'0'-25'16,"0"50"47,0 0-63,24-25 0,-24 25 15,0-1 1,0 51-1,0-26 1,0-24-16</inkml:trace>
  <inkml:trace contextRef="#ctx0" brushRef="#br0" timeOffset="-73777.74">3894 10889 0,'0'25'47,"0"0"-16,0 0-31,0-1 15,0 1 1,0 25 0,25 49-1</inkml:trace>
  <inkml:trace contextRef="#ctx0" brushRef="#br0" timeOffset="-71194.74">4167 11534 0,'-25'0'15,"25"-25"454,25 25-453,-25-24-16,25 24 0,0-25 15,0 25 1,-1 0-1,-24 25 1,-24 24 15,-1 1-15,0-1 0,0-49-1,25 25 1,0-50 15,25 25 16,-25-24-47,25 24 31,24-25-15,-24 25-1,0 25 1,0-25 0,-25 24-1,0 1 1,-25 25 0,0-25-1,-24 24 1,-75-24-1</inkml:trace>
  <inkml:trace contextRef="#ctx0" brushRef="#br0" timeOffset="-69978.74">4713 10889 0,'-25'0'0,"25"-25"47,-25 25-31,25 25-1,-25-25 1,25 25-16,-24-25 15,24 25-15,-25 0 16,25 24 0,0-24-16,0 0 15,25-25 1,-1 25 0,1-50-1,25 0 1,-1 0-1,-49-24 1,0-1 0,-24 25-1,-1 25 1,0 0 0,0 25-1</inkml:trace>
  <inkml:trace contextRef="#ctx0" brushRef="#br0" timeOffset="-69678.74">4911 10815 0,'0'0'0,"0"25"31,0-1 0,0 1-15,0 0 0,0 25-1,0 24 1,0-49-1,0 24 1</inkml:trace>
  <inkml:trace contextRef="#ctx0" brushRef="#br0" timeOffset="-69261.74">5110 10864 0,'0'-24'15,"0"48"32,-25-24-47,25 25 16,-25-25-1,25 25-15,-25 25 16,25-26 15,0 1-31,0 0 0,25-25 16,0 25-16,25-50 31,24-25-15,-49 26-1,-25-26 1,-50 0 0,25 26-1,1 24-15,-51 0 0</inkml:trace>
  <inkml:trace contextRef="#ctx0" brushRef="#br0" timeOffset="-67910.74">5209 11559 0,'25'0'47,"0"0"-32,-25-25-15,24 25 16,-24-25 0,25 25-16,0 0 15,0 0 1,-25 25 15,0 25-15,-25-1-1,0-24-15,0 25 16,25-25 0,-24-25-16,24 24 15,24-24 17,-24-24-17,50 24 1,0-25-1,-1 0 1,1 25-16</inkml:trace>
  <inkml:trace contextRef="#ctx0" brushRef="#br0" timeOffset="-66479.74">1538 12303 0,'25'0'63,"-25"25"-48,0 0 17,0 0-32,0-1 15,0 1-15,24 50 32,-24-51-32,0 26 15</inkml:trace>
  <inkml:trace contextRef="#ctx0" brushRef="#br0" timeOffset="-65911.74">1736 12303 0,'0'-25'32,"0"50"14,-24-25-30,24 25 0,-25-25-1,25 25-15,-25 0 16,25 49 15,0-24-15,25-26-1,0 1 1,-1-25 0,1-25-16,0 1 15,0 24-15,0-25 16,-25-25 0,-25 1-1,0-1 1,-25 25-1,26 25 1,-1 25-16</inkml:trace>
  <inkml:trace contextRef="#ctx0" brushRef="#br0" timeOffset="-65508.74">1984 12204 0,'25'0'0,"-50"0"62,25 25-62,0 0 16,-24-25 0,24 24-16,-25 26 15,25 24 1,0-49 15,25 25-15,-1-50-1,26-25 1,0-25 0,-50 26-16,24-26 15,-24 25-15,-24 0 16,-51-24-16</inkml:trace>
  <inkml:trace contextRef="#ctx0" brushRef="#br0" timeOffset="-62311.74">2257 13022 0,'0'25'78,"25"-25"-78,-25 25 0,0 0 15,25 0-15,-25-1 16,0 51 15,0-50-15,0 0-1,-25-1-15</inkml:trace>
  <inkml:trace contextRef="#ctx0" brushRef="#br0" timeOffset="-61779.74">2158 12948 0,'0'0'0,"25"0"31,-25 25-15,0 0-1,-25-1 1,25 26 0,-25 24-1,0-24 1,1 0 0,24-25-1,-25-1 1,25-48 15,25 24-15,-1 0 31,1 0-32,25-25 1,24 25-1,-24-25 1,49 0 0,-74 25-1</inkml:trace>
  <inkml:trace contextRef="#ctx0" brushRef="#br0" timeOffset="-60595.74">2604 12154 0,'25'0'0,"-25"25"47,0 0-16,0 0-31,0 0 16,0-1 0,0 1-16,0 25 15,0-1 1,0-24 0,0 0-1</inkml:trace>
  <inkml:trace contextRef="#ctx0" brushRef="#br0" timeOffset="-60112.74">2853 12204 0,'0'0'0,"0"-25"0,0 0 47,-25 25-31,25 25 0,-25 0 15,25 0-16,-25 0 1,25 24 0,0 1-1,0-25 1,25-1 0,25-24-1,-26-24 1,1-26-1,-25 0 1,0 26 0,-25-1-1,1 0 1,-1 25 0</inkml:trace>
  <inkml:trace contextRef="#ctx0" brushRef="#br0" timeOffset="-59795.74">3076 12055 0,'0'25'62,"0"0"-46,0-1 0,0 1-16,0 0 15,0 25 1,0-1-1,0 26-15</inkml:trace>
  <inkml:trace contextRef="#ctx0" brushRef="#br0" timeOffset="-58575.74">3299 13097 0,'25'0'0,"-25"-25"16,0 0-1,25 25 1,-50 0 0,25 25 15,0 0 0,-25 0-15,25-1-1,0 1 1,0 0 0,25 0-1,0-25 1,-1 0 0,1 0 30,-25 25-46,25-25 16,0 0 0,0 0-1,-25 25 1,-25-1 15,0 1-15,0-25-1</inkml:trace>
  <inkml:trace contextRef="#ctx0" brushRef="#br0" timeOffset="-58363.74">3249 13146 0,'0'-24'0,"0"-1"0,0 0 31,25 25-15,0 0 15,74-25-15</inkml:trace>
  <inkml:trace contextRef="#ctx0" brushRef="#br0" timeOffset="-57680.74">3721 12055 0,'0'-25'47,"25"50"-16,-25 0-15,24 0-1,-24-1-15,0 1 16,0 0-16,0 25 15,-24-1 1</inkml:trace>
  <inkml:trace contextRef="#ctx0" brushRef="#br0" timeOffset="-57330.74">3870 12030 0,'0'0'0,"0"25"47,0 0 0,0 0-32,0-1-15,0 1 16,0 25-16,0 0 16,0-26-1,0 26 1</inkml:trace>
  <inkml:trace contextRef="#ctx0" brushRef="#br0" timeOffset="-57030.74">4018 11981 0,'0'24'63,"0"1"-48,0 0 1,0 0-1,0 0-15,0-1 16,0 1-16,0 25 16,0 99-1</inkml:trace>
  <inkml:trace contextRef="#ctx0" brushRef="#br0" timeOffset="-55480.74">4366 12898 0,'0'-24'16,"-25"24"15,50 0 47,-1 0-46,1-25-32,0 25 0,25 0 15,98-50 16,-148 75 63,0 0-63,0 0-15,-24-25-16,24 24 16,0 26-1,-25 0 1,25-1 0,0-24-16,-25 74 0</inkml:trace>
  <inkml:trace contextRef="#ctx0" brushRef="#br0" timeOffset="-54147.74">4911 11931 0,'25'0'15,"-25"25"32,0 0-31,25-1 0,-25 1-1,0 0 1,0 0-1,0 0-15,0-1 16,0 26 0,-25-25-1</inkml:trace>
  <inkml:trace contextRef="#ctx0" brushRef="#br0" timeOffset="-53611.74">5035 11956 0,'0'25'78,"25"-25"-78,-25 24 31,0 1-31,0 0 16,0 0 0,25 24-1,-50 26 1</inkml:trace>
  <inkml:trace contextRef="#ctx0" brushRef="#br0" timeOffset="-53047.74">5259 11906 0,'0'0'0,"0"25"46,0 0-14,0 0-17,-25-1 1,25 1 0,0 0-16,-25-25 15,25 50 1,0-26-1,50 1 1,-1-50 0,1 1-1,-1-26 1,-49 25 0,-49-24-1,-1 24 16,1 0-15,24 50-16</inkml:trace>
  <inkml:trace contextRef="#ctx0" brushRef="#br0" timeOffset="-51263.74">5581 12774 0,'0'-24'15,"0"-1"16,-25 50 32,0-1-32,1-24-15,24 50-16,-25-25 15,0 0-15,0 24 16,-24 50 0,73-74-1,-24 0 1,25-25 0,0 0-1,0 0 16,24-25-15,-24 25 0,-25-25-1,-49 1 1</inkml:trace>
  <inkml:trace contextRef="#ctx0" brushRef="#br0" timeOffset="-40498.74">124 11733 0,'25'24'203,"-25"1"-172,25-25-15,-25 25 15,24-25-15,-24 25 15,0 0-16,0-1 17,0 1-17,0 0-15,0 0 16,0 0 0,25-50 15,-25 0-16,0 0 1,25 25 0,-25-25-1,0 1 17,25 24-17,-25-25 1,25 0-1,-25 0 1,0 50 0,0 0-1,-25-25 1,0 49 15,25-24-31,0 0 0,0 0 16,25-25-1,0 49 1,24-49 0,1 0-1,24-74 1</inkml:trace>
  <inkml:trace contextRef="#ctx0" brushRef="#br0" timeOffset="-39993.74">124 11683 0,'25'0'63,"0"0"-48,-1 0-15,1 0 16,0 0-16,0-25 15,24 25-15,1 0 32,0 0-17,-50 25 17</inkml:trace>
  <inkml:trace contextRef="#ctx0" brushRef="#br0" timeOffset="-38866.74">298 12874 0,'0'-25'31,"0"0"1,24 25-17,1 0-15,0-25 16,0 50 0,0-25 15,-25 25-16,24-25-15,-24 49 32,0 51-17,0-76 32,0-48-16,25-1-31,-25-25 16,50-49 0,-50 74-1,25 0 1,-50 25 46,0 25 1,25 0-63,-25 0 16,25 0-1,0-1-15,0 1 16,0 0-1,25 25 1,25-1 0,-1-49-1,51-25 1,-1-49 0</inkml:trace>
  <inkml:trace contextRef="#ctx0" brushRef="#br0" timeOffset="-34866.74">174 9178 0,'0'25'125,"0"-1"-109,24 1-1,-24 0-15,75 49 16,-50-74-1,-1 0 17,-24-24-17,25-1 1,0-74 0,-25 49-1,0 25 1,0 50 62,0 0-62,0 0 15,0 24-31,25 1 31,-25-1-15,25 1-1,-25 0 1,24 98 0,1-98-1,-50-50 16,-49-25-15,-25-24 0,74 24-1,25 0 1,50-25-16</inkml:trace>
  <inkml:trace contextRef="#ctx0" brushRef="#br0" timeOffset="-33699.74">471 9103 0,'0'25'63,"25"-25"-32,0 0-15,0 0-1,0 0-15,-25-25 16,49 25-16,26 0 15,-51-24 17,1 24-32,-50 0 62,25 24-31,-24-24-15,24 25-16,0 0 16,-25 0-1,25 24 1,-25 26 0,0-50-1,25-1-15,0 1 16,0 0-1,0 0 1,-25-25 0,25 25-1,0-50 32,25 25-47,0-25 110,0 25-95,0-25 1,-1 25-16,26-25 15,0 25 17,-50-24-32,24 24 15,1 0 1,0 0 15,-25 24-15</inkml:trace>
  <inkml:trace contextRef="#ctx0" brushRef="#br0" timeOffset="-33032.74">174 9847 0,'-25'0'0,"50"0"47,-1 0-32,1 0 1,0 0-16,74-49 15,0-1 1,-74 50-16,99-49 16,-99 24-16,0 25 0,49-25 15,26-25 1,-76 50 0,-48 0-1,-1 25 1,0-25-16,-25 50 15,26-50-15,-1 25 16,-25-1 15</inkml:trace>
  <inkml:trace contextRef="#ctx0" brushRef="#br0" timeOffset="-30150.74">2530 9748 0,'0'0'0,"0"25"78,-25-25-62,25 25-16,0 0 0,0-1 16,25 51-1,0-26 1,24-24-1,1-25 1,0 0 15,-25-25-31,-1 1 16,-24-1-16,0-25 16,0 1-1,0-1 1,-24 0-1,24 75 1,0 0 0,0 0-1,0 0-15,-25 24 16,25 50 0,0-49-1,25-25-15,-25 49 16,0-49-1,0 0-15,24 49 32,-24-49-32,0 0 15,0 0-15,0 0 16,-24-25 0,-1 0-1,25-25 1,-50 25-1,25-50 1,0 1 0,25-75-1</inkml:trace>
  <inkml:trace contextRef="#ctx0" brushRef="#br0" timeOffset="-29434.74">2877 9723 0,'0'25'16,"-24"-25"15,48 0-15,-24-25-1,25 25 1,0 0 0,25-24-1,-1 24 1,-24 0 0,-25 24-16,25-24 15,-25 25 1,0 0-1,-25 25 1,-25-1 0,26 1-1,-1-1 1,0 1 0,0-25-1,25 0 1,25-25 46,-25-25-62,25 25 16,0 0 0,24-25-1,1 0 1,-25 25-1,49 0-15</inkml:trace>
  <inkml:trace contextRef="#ctx0" brushRef="#br0" timeOffset="-28216.74">3696 9723 0,'-25'0'62,"25"25"-62,0 0 31,0 0-31,0 0 0,0-1 16,25 26 0,0 0-1,24-50 1,1-25-1,0-25 1,-26 1 15,-24 24-15,-24 0 0,24 50 15,0 0-16,0-1 1,0 1 0,0 74-1,0-24 1,0-25 0,0-1-1,0 1 1,0-25 15,-25-25-15,25-25-1,-50 25 1,25-50 0,1 25-1,24-49-15</inkml:trace>
  <inkml:trace contextRef="#ctx0" brushRef="#br0" timeOffset="-27584.74">3944 9773 0,'25'0'78,"0"0"-62,-1 0 0,1-25-16,0 25 15,25 0 1,-1 0 0,-49 25 30,-25-25-30,25 25-16,0 0 31,-24 24-15,-1 1 0,0-1-1,25-24 1,0 0-1,25-25 48,0-25-63,-1 25 16,1 0-16,25-25 15,49 25-15</inkml:trace>
  <inkml:trace contextRef="#ctx0" brushRef="#br0" timeOffset="-26467.74">4936 9699 0,'0'0'31,"0"24"16,0 1-31,0 0-16,0 25 15,0-1 1,25 1 0,49-50-1,-24-25 1,24-49 15,-49 49-31,0-25 31,-50 50 16,25 25-31,0 0-1,0 0 1,0-1-16,0 26 16,0 0-1,0 24 1,25-49-16,-25 25 16,0-26-16,-25 1 15,25 25 1,-25-25-1,1-25 1,-1 0 15,0 0-15,-25-25 0,26-25-1,24-49 1</inkml:trace>
  <inkml:trace contextRef="#ctx0" brushRef="#br0" timeOffset="-25767.74">5283 9748 0,'0'-25'15,"25"25"16,0 0-15,0 0 0,-25-24-1,25 24-15,49 0 16,25 0 15,-99-25-31,50 50 16,-75-25 15,0 0 16,25 24-31,-25 1-1,1 0 1,-1 25-1,0-1 1,0 26 0,0-51-1,1 1 1,24 0 0,24-25-1,-24-25 16,25 25-15,0 0-16,0 0 31,99-25-31</inkml:trace>
  <inkml:trace contextRef="#ctx0" brushRef="#br0" timeOffset="-18499.74">1042 9748 0,'0'0'0,"-25"0"47,25 25-47,-25-25 16,0 0 15,1 0 0,24 25-15,24 0 93,1-25-109,0-25 16,0 25-16,0 0 0,49-25 15,-49 25-15,74-25 16,-25 25 0,-49 0 15</inkml:trace>
  <inkml:trace contextRef="#ctx0" brushRef="#br0" timeOffset="-18068.74">1637 9674 0,'-25'0'15,"50"0"-15,0 0 63,-25 25-63,25-25 0,0 0 16,-1 0-16,26-25 15,24 25 1,50-25-1</inkml:trace>
  <inkml:trace contextRef="#ctx0" brushRef="#br0" timeOffset="-16834.74">2356 9599 0,'-24'0'0,"48"0"78,1 0-62,0 0-16,0-24 0,74 24 15,0 0 1,-49 0 0,-25 0-1,0 0 1,-50 0 15,0 0-15,-25 0-1,-24 24 1,24-24 0,25 0-16,1 25 15,-1-25-15,25-25 47,25 25-47,-1 0 16,26 0-16</inkml:trace>
  <inkml:trace contextRef="#ctx0" brushRef="#br0" timeOffset="-13169.74">5308 9575 0,'-25'0'0,"50"0"47,0 0-16,0 0-15,0 0-1,-1 0-15,1-25 16,0 25 0,49 0-1,1-25 1,-50 25-1,-1 0 1,-48 0 0,24 25-1,-25-25 1,0 0 0,0 0-1,-24 0 1,-26 0 15,50 25-31,-24-25 16,24 0-1,50 0 32,-25-25-16,25 25-15,-1 0 0</inkml:trace>
  <inkml:trace contextRef="#ctx0" brushRef="#br0" timeOffset="-10116.74">23713 10195 0,'-25'0'0,"25"-25"16,0 50 0,-24-25-1,-1 0 1,0 25-1,25 24 1,-25-24-16,-24 49 16,49-49-16,-75 99 15,1-25 1,49-74-16,-49 74 16,24-49-16</inkml:trace>
  <inkml:trace contextRef="#ctx0" brushRef="#br0" timeOffset="-9801.74">23316 10120 0,'0'-24'0,"0"48"31,0 1-15,0 0 0,25 49-1,25 75 1,24 25 0,1-25-1,-51-125-15,51 100 16,-50-99-16,24 74 15,-49-74-15,50 50 16</inkml:trace>
  <inkml:trace contextRef="#ctx0" brushRef="#br0" timeOffset="-9516.74">23143 10468 0,'0'-25'47,"25"25"-47,-1 0 16,1 0-16,50-25 15,49 25 1,49 0-1,-24 0 1,-124 0-16,99 0 16,-99 0-16,24 25 15</inkml:trace>
  <inkml:trace contextRef="#ctx0" brushRef="#br0" timeOffset="-2137.74">2629 13643 0,'-25'0'0,"25"24"16,0 1-1,0 0 1,25 25-1,-25-26-15,25 76 16,-25-51-16,0-24 0,25 99 16,-25-74-16,25 123 15,0-123-15,-25 148 16,0 224 0,24-248-1,-24 123 1,50-73-1,-25-51 1,24-49 0,-24-74 15,-25-25-31,0-1 31,25-24-15,-25 25-1,50 25 1,24-25 0,-24-1-1,-26-24-15,76 0 16,-76 0-16,100 0 16,100 0-1,-51 0 1,-123-24-16,198 24 15,-174-25 1,125 25-16,-1-25 16,50 0-1,-49 25 1,-50-25 15,-50 1-15,50-1-1,-75 0 1,-24 25 0,-50 25-1</inkml:trace>
  <inkml:trace contextRef="#ctx0" brushRef="#br0" timeOffset="-1637.74">5184 15528 0,'0'0'0,"-25"0"0,50 25 63,-25-1-47,25-24-16,0 25 0,74 74 15,99 50 1,50 0-1,-123-75 1,-101-74-16,76 75 16,-76-75-16,1 25 15,-25-1 1,-25 1-16,-24 0 31,24 0-31,-74 0 16,-75 74-1,149-74-15,-148 49 16,148-49-16,-99 74 16,49-24-1,1 49-15</inkml:trace>
  <inkml:trace contextRef="#ctx0" brushRef="#br0" timeOffset="18326.26">5879 4514 0,'0'0'0,"-25"0"0,0 0 47,25-24-47,0 48 16,25-24-1,-25 25 16,25-25-15,0 50 0,24-1-1,50 75 1,-74-74 0,0-25-16,25 49 15,-50-49-15,24 0 16,1 0-1,25-25 1,49-50 0,50-74-1,99-50 1,-50 26 0,1-1-1,-150 124 16,1 0-15,-25 50-16</inkml:trace>
  <inkml:trace contextRef="#ctx0" brushRef="#br0" timeOffset="19059.26">5829 6796 0,'0'-24'16,"0"-1"-1,25 25 32,-25 25-47,0-1 16,25 26-1,49 74 1,-24-49 0,24 24-1,-49-99-15,0 25 16,0-25-16,24 0 15,26-25 1,73-74 0,1-1-1,74-24 1,-49 25 0,-50 25-1,-99 49-15,49 0 16,-49 25-1,0 0-15</inkml:trace>
  <inkml:trace contextRef="#ctx0" brushRef="#br0" timeOffset="19659.26">6970 8409 0,'0'0'0,"0"-25"0,25 25 0,-25 25 62,25-25-46,-25 25-16,25 24 16,24 26-1,26 24 1,-1 0 0,-49-49-1,0-26-15,-1 1 16,1-25-1,0 0 1,25-25 0,-1-24-1,75-26 1,-99 51-16,124-100 16,-124 99-16,74-50 15,75-49 1</inkml:trace>
  <inkml:trace contextRef="#ctx0" brushRef="#br0" timeOffset="-6541.47">5680 13345 0,'0'0'16,"0"25"-16,0 0 0,0-1 15,25 51 1,49 74 0,51 49-1,48 75 1,26 25-1,-26-75 1,75 50 0,-24-50-1,-51-25 1,26 50 15,-51-99-15,-73-74-1,-75-51-15,25-24 16,-75-24 0</inkml:trace>
  <inkml:trace contextRef="#ctx0" brushRef="#br0" timeOffset="-5607.47">7293 16942 0,'0'-25'31,"0"0"-31,-25 0 16,25 0-16,25-74 15,-1-74 1,26 49-1,-25 24 1,0 75 0,-50 50-1,25 50 1,0-1 15,0-49-31,25 25 16,-25-26-16,24 26 15,26 0 1,0-1 0,-1 1-1,-24-1 1,-50 26 0,25 49-1,-25-25 1,50-25-1,25-49 1,24-74 0,-49 49-1,49-75 1,-49 50-16,25-49 0,49-100 16</inkml:trace>
  <inkml:trace contextRef="#ctx0" brushRef="#br0" timeOffset="-5122.47">7913 16768 0,'0'0'0,"0"-25"15,0 0 1,0 1-1,24 24 17,1 0-17,0 0-15,25 0 16,-1-50 15,-49 25-15,0-49-1,-24 49 1,-51 0 0,1 75-1,24 74 1,50-75 0,-25-24-1,50 0 1,74 99-1,25-50 1,-99-74-16,74-74 16,-99 49-16,75-99 15,-1-74 1</inkml:trace>
  <inkml:trace contextRef="#ctx0" brushRef="#br0" timeOffset="-3859.47">8384 16346 0,'-25'0'16,"0"0"15,25 25-31,-24-25 16,-1 25-1,0 49 1,25-49-16,0 25 16,0-25-16,74 24 15,1 26 1,-1-51-1,-24-24 1,-25 25 0,-50 50-1,0-1 1,0-74 0,0 50-1,25-26-15,-24-24 16,24-49-1,24-50 1,51-25 0,-1 24-1,-49 76-15,25-51 16,-26 50-16,1 25 16,-50 0-1,25 50 1,-24 49-1,24-49 1,24 24 0,51-74-1,-1-49 1,25-51 15,-74 1-15,-25 74-16,25-24 15,-50 49-15,25-25 16,-25 75 0,1 24-1,24 0 1,24 26 0,26-26-1,74-49 1,-99-25-16,74-25 15,-74 0-15,99-74 16,-25-50 15,-24-74-31,-100-25 16,-25 74 15,-24 100-15,24 74-1,25 49 1,25 100 0,25 0-1,-25-124-15,50 148 16,-50-148-16,25 124 16,24-50-1,26-24 1,-51-50-16,51-25 15,-50 0-15,24-25 0,50-25 16,125-173 0,-100 24-1,-50 1 1,-74 0 15,-49-1-15,-1 125-1,0 74 1,26 49 0,-1 51-1,25-51 1,0 274 0,25-125-1,24 50 1,26-25-1,-1-74 1,50-50 0,-50-49-1,50-75 1,-99 0-16,124-148 16</inkml:trace>
  <inkml:trace contextRef="#ctx0" brushRef="#br0" timeOffset="-3592.46">10120 16222 0,'0'-25'16,"25"25"-1,0-24 1,0 24-16,-25-25 0,99-25 16,-74 50-16,99-49 15,0 24 17,25-25-17,-50 25-15</inkml:trace>
  <inkml:trace contextRef="#ctx0" brushRef="#br0" timeOffset="-2676.47">11237 16346 0,'0'-25'15,"0"1"-15,0-1 32,0 0-1,24 25-31,1 0 16,0 25-1,0 0-15,74 99 16,-74-99-16,49 99 15,-49-100-15,25 51 16,-50-50 0,49-1-16,-24-24 15,25-24 1,-26-26 15,51 0-15,-50 26-16,74-51 15,-50 50-15,75-74 16,125-75 0,-200 150-16,174-150 15,-173 149-15,173-124 16,-49 50 0,-50 50-1,-74 24 1,-50 0-1,-100 50 1</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35:54.279"/>
    </inkml:context>
    <inkml:brush xml:id="br0">
      <inkml:brushProperty name="width" value="0.05292" units="cm"/>
      <inkml:brushProperty name="height" value="0.05292" units="cm"/>
      <inkml:brushProperty name="color" value="#C00000"/>
    </inkml:brush>
  </inkml:definitions>
  <inkml:trace contextRef="#ctx0" brushRef="#br0">2704 6648 0,'-25'0'0,"0"0"47,50 0-32,0 0 32,0 24-31,-1-24 0,1 0-16,0 0 0,0 0 15,99 25 1,25-50-1,-1 25 1,-24 0 15,0 0-15,-49 0 0,24 0-1,0 0 1,-24 0-1,-26 0 1,-24 0-16,0 0 16,0 0-16,0 0 15,-1 0 1,1 0 0,0 0 30</inkml:trace>
  <inkml:trace contextRef="#ctx0" brushRef="#br0" timeOffset="14054">6945 5978 0,'-24'0'15,"48"0"32,1 0-16,0 0-15,0 0-16,0 0 0,49 25 16,50 0-1,74-1 1,50 26 0,0 0-1,-123-1 1,-51-24-1,-49 0 1,-50-25 15,25 25 32,0-1-48,0 1-15,-25 0 16,25 74 0,-25 100-1,1-51 1,24 51 0,24-1-1,-24 75 1,25-50-1,-25 1 1,0-1 0,0-99-1,0-25 17,-25-24-17,1-1 1,-26 0-1,-25 1 1,1-26 0,49-24-16,-74 25 15,74-25-15,-124 74 16,-24 25 0,49-50-1,-50 75 1,25-50-1,0 1 1,-74 48 0,50-48-1,-1 24 17,50-50-17,50-24 1,49-26-1</inkml:trace>
  <inkml:trace contextRef="#ctx0" brushRef="#br0" timeOffset="14902.99">6350 9153 0,'0'25'16,"0"0"15,-25-25-15,25 24-16,0 1 15,-49 50 17,-1 24-32,0 0 15,1 50 1,-1-50 15,1 25-15,49-50-1,-25-24 1,25-25 0,-25-25-1,25 25 1,25-25 46,0 0-30,-1 0-17,1 25-15,0-25 16,25 0 0,74 24-1,-25-24 1,25 0-1,49-24 1,-73-1 0,-51 25-1,-24 0 1,0 0 0,-25 25 15</inkml:trace>
  <inkml:trace contextRef="#ctx0" brushRef="#br0" timeOffset="37935.01">1935 8930 0,'0'0'0,"-25"0"16,25-25-1,0 0 1,0 50 47,0 0-48,0-1 1,0 1-1,0 75 1,0-76-16,0 125 16,0-99-16,0-25 0,25 74 15,-25 124 1,25 0 0,-1-24-1,-24-50 1,25 49-1,-25-74 1,0-50 0,0 26-1,0-1 1,0-50 0,0 26-1,0 24 16,-25 25-15,25-25 0,0 25-1,0-24 1,0-51 0,0 26-1,0-26 1,0 26-1,-24 49-15</inkml:trace>
  <inkml:trace contextRef="#ctx0" brushRef="#br0" timeOffset="40283.99">1885 8806 0,'25'0'78,"0"0"-62,0 0-16,-1 0 0,1 0 15,25 0-15,99 0 16,24 0 0,50 0-1,-173 0 1,124 0-1,-149 0-15,74 0 16,-74 0-16,49 0 16,-49 0-16,0 0 15,-1 0 1,26 0 0,0 0-1,-26 0 1,1 0-1,-25 24 79,-25-24-94,25 25 31,0 0-15,25 49 0,-25 26-1,0 24 1,25 0 0,0 0-1,0-25 1,-1 25-1,-24-99-15,25 124 16,-25-125-16,0 125 16,25 0-1,-25-25 1,0-25 0,25 25-1,-25 0 16,0-24-15,0-1 0,25 25-1,-25-25 1,0 50 0,0-124-16,0 74 15,0-74-15,0 49 16,0 50-1,-25-49 1,25-1 0,0 0-1,0-24 1,0 0 0,0 24-1,0-24 16,0-1-15,0-24 0,0 25-1,25-1 1,-25-24 0,0 25-1,-25-50 16,25 25-31,-25-25 47,0 0-47,0 24 16,-49-24 0,0 25-1,-1-25 16,1 25-15,-1-25 0,1 25-1,0-25 1,-1 0 0,1 25-1,49-25-15,-25 0 16,25 0-16,-24 24 15,-26-24 1,51 0-16,-51 25 16,50-25-16,-24 0 15,-1 0 1,1 0 0,-1 0-1,25 0 16,0-25-15,1 25 0,-1 0-1,0 0 1,25-24 0,-25 24-1,25-25 1,0 0-1,0 0 1,-25-24 0,25-26-1,0 1 1,0 24 0,0 0-1,25-98 1</inkml:trace>
  <inkml:trace contextRef="#ctx0" brushRef="#br0" timeOffset="48233">15255 6052 0,'0'0'0,"-25"0"0,50 25 32,0-25-1,-25 25-31,24-25 0,76 99 31,-1-24-15,25 49-1,0-50 1,0 25 0,-50-49-1,1 24 1,-50-49-1,-25 0 17,0 0-1,-25-25-31,-25 74 16,-24 25-1,-50 50 1,25 0-1,-50 74 17,25-49-17,74-149-15,-74 148 16,99-148-16,-74 99 16,0 0-1,24 0 1,1-25-1,0 1 1,74-76-16,-50 51 16,50-50-16,-50 49 15,1 50 1</inkml:trace>
  <inkml:trace contextRef="#ctx0" brushRef="#br0" timeOffset="52948.99">10344 10542 0,'0'-25'16,"24"25"-1,-24 25 1,0 0 15,0 0-15,0-1-16,0 1 15,0 74-15,-24 174 32,24-25-17,0 50 1,0 0 0,0-249-16,0 100 15,0-99-15,0-26 0,0 76 16,0-26-1,0-49 1,0-99-16</inkml:trace>
  <inkml:trace contextRef="#ctx0" brushRef="#br0" timeOffset="53915">10319 10468 0,'0'0'0,"25"0"63,-1-25-47,1 25-16,0 0 15,25 0-15,123 0 16,26 0-1,-150 0-15,150 25 32,-150-1-32,75 1 15,-74-25-15,49 25 16,-74 0-16,25-25 16,-26 0-1,-24 25 95,0-1-95,0 1-15,0 0 16,0 25-16,25 49 15,-25 50 17,0-125-32,25 200 15,-25-175-15,25 75 16,-25 25 0,25 25-1,-1-50 1,-24-25-1,0-74-15,0 49 16,25-49-16,-25 0 16,0 0-1,0-1 1,-25-24-16,1 0 47,24-24-47,-50 24 15,-49 0 17,0 0-17,-75 0 1,0 24 0,-24-24-1,74-24 1,74-26-1</inkml:trace>
  <inkml:trace contextRef="#ctx0" brushRef="#br0" timeOffset="54699">12427 8607 0,'0'0'0,"-25"0"16,25 25 31,25 0-32,-25 0 1,25 148 0,0-24-1,-25-99-15,0 123 16,0-123-16,0 124 16,0-1-1,-25 1 1,25-1-1,0-98 1,0-50-16,25 0 16</inkml:trace>
  <inkml:trace contextRef="#ctx0" brushRef="#br0" timeOffset="55616">12303 8582 0,'0'0'0,"0"-24"16,0-1 31,25 25-47,25 0 15,49-25 1,99 0 0,75 25-1,-50 25 1,-173-25-16,124 25 15,-150-25 1,51 25 0,-50-25-16,24 0 15,-74 0 17,25 24 14,0 1 17,0 0-63,0 0 16,0 0-16,25-1 0,-25 76 15,0-76-15,25 125 16,0-124-16,0 149 15,-1-25 1,1 24 15,0-24-15,-25 0 0,0-50-1,0-25 1,0-24-1,0-25 32,-25-25 16,0 25-48,1-25-15,-51 0 16,-173 25-16,50-1 31,148-24-31,-148 0 16,173 0-16,-174-49 16</inkml:trace>
  <inkml:trace contextRef="#ctx0" brushRef="#br0" timeOffset="60630.99">14461 8161 0,'-25'0'0,"1"0"32,24 25-1,0-1-31,-25 1 15,25 0-15,0 49 16,-50 75 0,25-25-1,0 0 1,25-99-16,0 49 16,-24-49-16,24 25 15,24-25 1,26-25-1,99 0 17,25-25-17,24-25 1,-148 50-16,247-49 16,-222 49-16,247-25 0</inkml:trace>
  <inkml:trace contextRef="#ctx0" brushRef="#br0" timeOffset="62431">24383 6474 0,'-25'0'0,"50"0"62,-25 25-62,25-25 16,-25 25-16,25-1 15,24 26 1,26 49 0,24 0-1,-50-49 1,51 25-1,-26-26 1,-24-24 0,-50 0 31,-25-25-32,25 25 16,-25-25-31,-25 49 16,-24 50 15,0 1-15,-50 123 0,24-99-1,1 25 1,25-50-1,-75 75 1</inkml:trace>
  <inkml:trace contextRef="#ctx0" brushRef="#br0" timeOffset="62681">24383 7144 0,'0'25'0,"-25"-25"16,25 24-16,-25 1 15,-24 50 1,-100 123-1,-99 174 1</inkml:trace>
  <inkml:trace contextRef="#ctx0" brushRef="#br0" timeOffset="69513.99">20365 10864 0,'0'-24'15,"0"-1"17,0 50 124,0-1-156,0 1 0,0 25 0,0 123 15,0 51 1,0-51 0,0-49 15,24 0-15,-24-24-1,0-51 1,0 1-1,0-1 1,0-24 0,0 0-1,25-25 32</inkml:trace>
  <inkml:trace contextRef="#ctx0" brushRef="#br0" timeOffset="71396.99">20489 10765 0,'0'0'15,"0"-25"-15,-25 25 31,50 0-15,-1 0 15,1 0 1,0 0-32,0 0 15,99 0 1,50 0-1,-26 25 1,51-25 0,-75 25-1,49-25 1,-49 25 0,50-25-1,0 0 1,-75 0-1,-49 0-15,24 25 16,-49-25-16,74 24 16,-25-24 15,26 0-15,24 0-1,-25 25 1,0-25-1,25 0 1,0 0 0,0-25-1,-49 25 1,-51 0-16,51 0 16,-50 0-16,-1 0 15,1 0 1,0 0 15,-25 25 16,0 0 0,0 0-47,0 0 15,0 49 1,0 50 0,0 50-1,0-50 1,0-99-16,25 99 16,-25-100-16,0 76 15,25-1 1,-25-25-1,0 1 1,0-51 0,0 1 15,0 0-15,24-25-1,-24 25 1,-24-25-1,24 25 17,-25-25-32,0 0 15,-25 0 1,-49 0 0,0-25-1,49 25-15,-74 0 16,75 0-16,-100 0 15,-25-25 1,50 25 0,0 0 15,0 0-15,-74 0-1,49 0 1,0 0-1,-74-25 1,99 25 0,0 0-1,49 0 1,-24 0 0,-25 0-1,25 0 1,-50 0-1,50-25 1,-25 25 0,99 0-1,-74-24 1,74 24-16,-25 0 16,1-25-1,-1 0 1</inkml:trace>
  <inkml:trace contextRef="#ctx0" brushRef="#br0" timeOffset="74528.99">22349 8632 0,'25'0'15,"-25"25"32,0 0-47,0-1 16,0 1-16,25 0 15,-25 0 1,0 148 0,0-48-1,0 48 1,-25-49-1,25-99-15,0 99 16,0-74-16,0 24 16,25 149-1,-25-74 1,0 0 0,0-25-1,0 0 1,0-25-1,0 25 1,0-25 0,0 1-1,0-1 17,0 0-17,0 0 1,-25 25-1,25-24 1,0-1 0,0-25-1,0 1 1,0-26 0,0 26-1,0-1 1,0-24-1,0 24 1,0-24 0,0-1 15,0-24-15,0 0-16,0 0 15,0-1-15,0 1 16,0 25-1,0-25 1,25-25 31,-1 0 0,1 0-32,0 0-15,0 0 16,24 0-16,1 0 16,74 0-1,-25 0 17,-74 0-32,50 0 15,-51 0-15,51 0 16,-26 0-1,26 0-15,-26 0 16,-24 0-16,50-25 16,-26 25-1,-24 0-15,25 0 16,-26 0-16,1 0 16,50 0-1,-26 0 1,-24 0-1,0 0 1,0 0 31,-25-25 15,0 0-46,0 0-16,0 1 16,0-1-16,0 0 15,-25-49 1,25-50 0,-25 49-1,25-49 1,0 25-1,0-25 1,0-25 0,-25 25-1,25 25 17,0-25-17,0 0 1,0 99-16,0-74 15,0 74-15,0-49 16,-25-50 0,25 24-1,0 1 1,0 0 0,0-25-1,-24 0 1,24 99-16,0-74 15,0 74 1,-25-25-16,25-49 16,-25 25 15,25-1-15,-25-24-1,0 25 1,25 24-1,-24-24 1,24-1 0,-25 51-1,25-51 1,0 25 0,-25 1-1,25-1 1,0 25-1,0-24 1,0 24 0,0 0 15,0 0 16,0 1-16,-25 24-15,25-25 15,-25 25 0,1 0 0,-1 0-31,-25 0 16,-49 0 0,0 0 15,24 0-15,-49 25-1,50-25 1,-1 0-1,1 0 1,24 24 0,1-24-1,-1 25 1,25-25 0,1 25-1</inkml:trace>
  <inkml:trace contextRef="#ctx0" brushRef="#br0" timeOffset="82262">22423 10889 0,'-24'0'0,"24"25"203,0 0-203,0 0 16,0 24-16,0-24 0,-25 124 15,25-99-15,0 98 16,0-24-1,0-74-15,0 74 16,0-99-16,0 49 16,0 50-1,0-25 1,0-24 15,0 24-15,0-24-1,-25 24 1,25-25 0,0 1-1,-25-1 1,25-24 0,0-26-1,0 51 1,0-50 15,0-50 16,0 0-16,25 25-15,-25-25-1,0 0-15,0-24 16,0 24-16,25-25 16,-25-49-1,0 0 1,25-50 0,-25 25-1,0 0 1,0 25-1,0 0 1,0-25 0,0 49-1,0 1 1,0 24 15,24-49-15,-24 49-1,25 1 1,0-26 0,25 26-1,-1-26 1,26 26 0,-1 24-1,25 0 1,-24 25-1,-1 0 1,-24 25 0,24 24 15,1 1-15,-26 0-1,26 24 1,-51 25-1,1-24 1,0 74 0,-25-50-1,0 0 1,0 0 0,0 0-1,0 25 1,0-24-1,-25-76-15,25 76 16,0-75 0,0 24-16,0 50 15,-25-74-15,25 50 16,0-51 0,0 51-1,0-1 1,0 1-1,-24-26 1,24 1 0,0-25-1,24-1 1,-24-73 15</inkml:trace>
  <inkml:trace contextRef="#ctx0" brushRef="#br0" timeOffset="83961.99">22250 8062 0,'0'24'63,"-25"1"-48,25 0 1,-25 124 15,25-124-31,0 24 0,-25 75 16,25-74-16,0 99 31,-24-100-31,24 1 0,0 24 16,0-49-16,0 124 15,0-124-15,0 99 16,0-99-16,0 99 15,0-50 1,0-49-16,24 74 16,-24-74-16,0 0 15,25 24 1,-25 26 0,50-1-1,-25-24 1,-1 24-1,26 0 1,0-24 0,-1 0-1,26-1 1,-1-24 15,25 0-15,25 0-1,-24-25 1,24 0 0,24-50-1,-48 25 1,24-49 0,-100 24-1,26-24 1,24-75-1,-49 0 1,0 25 0,0-124 15,-25 124-31,-25 75 16,25-100-1,0 99-15,0-173 16,-50-50-1,26 75 1,-1 74 0,25 99-16,-25-149 0</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37:44.715"/>
    </inkml:context>
    <inkml:brush xml:id="br0">
      <inkml:brushProperty name="width" value="0.05292" units="cm"/>
      <inkml:brushProperty name="height" value="0.05292" units="cm"/>
      <inkml:brushProperty name="color" value="#C00000"/>
    </inkml:brush>
  </inkml:definitions>
  <inkml:trace contextRef="#ctx0" brushRef="#br0">4266 10220 0,'0'0'0,"-24"0"0,48 0 0,-24-25 16,0 0 0,25 0-1,0-24 1,0-1 0,0-25-1,-25 1 1,24-50-1,-24 25 1,0 0 0,-24-1 15,-1 26-31,0 0 16,0-1-1,-24 1 1,-1 24-1,25-24 17,-24-1-17,-1 26 1,25 24 0,0 0-1,1 0 1,-1 0-1,0 25 1,0-24 0,0 24-1,50 0 204,-50 0-94</inkml:trace>
  <inkml:trace contextRef="#ctx0" brushRef="#br0" timeOffset="8604.99">6499 13543 0,'0'0'0,"0"-24"0,25 24 47,-1 0-47,26 24 15,124 100 1,24 75 0,-49 49-1,0 99 1,-100 25 0,-73-99-1,-1-199-15,-74 199 16,49-223-16,-99 173 15,25-74 17,-174 149-17,100-150 1,99-73 0,49-1-1,25-49 1,-24 50-16</inkml:trace>
  <inkml:trace contextRef="#ctx0" brushRef="#br0" timeOffset="9186.99">6251 15726 0,'0'0'0,"0"-25"16,-25 25-1,0 0 16,0 50-15,1 49 0,-1 0-1,-25 174 1,1-124 0,24 0-1,-25-50 1,50-24 15,25-100 0,0 25-15,0-25 0,49 0-1,0 0 1,26 1-1,73-26 1,1 0 0,-25 26-1,-75 24 1,-74 24-16</inkml:trace>
  <inkml:trace contextRef="#ctx0" brushRef="#br0" timeOffset="18885.99">9500 12080 0,'0'0'16,"-25"-25"-16,1 0 31,-1 25-15,0-25 0,0 1-1,-24-1 1,24 0-1,-25 0 1,-24 25 0,-1 25-1,26 0 1,-26 0 0,26-1-1,-1 26 1,0-25-1,26 0-15,-1 24 16,0-24 0,0 25-16,0 74 31,1-50-15,-1 25-1,25 1 1,0-1-1,0-25 1,0 1 0,0-1-1,25-24 1,24-1 0,-49-24-16,25 25 15,0-50-15,0 24 16,24 26-1,1-25 17,24 0-17,-24 0 1,24-25 0,1 0-1,-26 0 1,26 0-1,-1 0 1,1-25 0,-1-25-1,-24 0 1,-1 26 0,-24-26-1,0 0 1,0-49-1,-1 0 1,-48 0 0,24-25 15,-25 99-31,25-74 16,-25 74-16,-25-99 15,1 25 1,-26-25-1,1 74 1,24 25-16</inkml:trace>
  <inkml:trace contextRef="#ctx0" brushRef="#br0" timeOffset="19952.99">10716 8260 0,'0'0'0,"-25"-25"0,0 25 16,25-25-1,0 1 1,-50 24-1,1-25 1,-26 25 0,-24 25-1,0 24 1,25 1 0,49-25-16,-50 74 15,51-74 1,-1 49-16,0 0 0,25-49 0,0 149 15,25-25 1,74 24 0,0-49-1,-49-99 1,99 74 0,-125-74-16,26-25 0,0 25 0,-26-25 15,26 25-15,99-50 16,-25-49-1,0-100 1,-75-74 0,-123 25-1,-25-1 1,-75 100 0,1 100-16</inkml:trace>
  <inkml:trace contextRef="#ctx0" brushRef="#br0" timeOffset="23018.99">13543 16123 0,'0'-25'16,"-24"25"-16,24-25 16,0 1-1,-25-1 1,0 25 15,25 25-15,-25-1-16,0 26 15,25 0 17,25-1-17,25-49 1,-1-25-1,26-24 1,-75-1 0,-25 1-1,-25-26 1,1 50 0,24 25-1,0 0-15,25 25 16,0 0-16,0 0 15,0 0-15,0-1 16,50 51 0</inkml:trace>
  <inkml:trace contextRef="#ctx0" brushRef="#br0" timeOffset="25719.99">13072 8161 0,'-74'-50'0,"49"50"31,-25-25-15,-49-24-1,-50 49 1,25 49-1,99-24-15,-49 74 16,49-74 0,-74 149-1,99-125-15,-25 75 0,25-74 16,0 99-16,99 49 31,50-24-15,50-75-1,49-49 1,25-100 0,-224 25-16,75-74 15,-124 50-15,50-100 16,-125-99 0,-49 24-1,0 100 1,0 75-16</inkml:trace>
  <inkml:trace contextRef="#ctx0" brushRef="#br0" timeOffset="27751.99">10046 16247 0,'-25'0'0,"50"0"0,-50-25 47,50 25-16,74 0 1,-74 0-32,25 0 0,49 0 15,124-25 1,-25 1-1,50-1 1,-99 0 0,-25 0-1,-74 0 1,-25 25 15,-25 25 0,-25-25-15,0 0 15,25 25-15,-25-25 0,1 0 15,-1 0-16,25 50 1</inkml:trace>
  <inkml:trace contextRef="#ctx0" brushRef="#br0" timeOffset="28783.98">10393 16197 0,'-49'0'0,"98"0"0,-123 0 0,49 0 16,-25 0-1,-49 0 1,0 0 0,74 25-1,50 25 1,49-1 0,-49-49-16,74 0 15,-74-24-15,74-26 16,1-49-1,-51-25 1,-74 49 0,25 51-16,-49 24 15,24 0 1,0 74-16,0 50 31,25 25-15,25-25-1,50-99 1,-51-50-16,76-25 16,-76 25-16,51-99 15,-26-24 1,-24-1 0,-50 99-1,25 75 1,-24 99-1,-1 0 1,50 25 0,49-100-1,0-49 1,-49 0 0,99-74-1,-124 49-15,75-99 16,-26 0-1,-49 75 1,-25 73 0,1 51-1,-1 74 1,50-75 0,49-49-1,25-75 1,-74 25-16,74-74 15,-99 74-15,75-74 16,-75 25 0,-50 123-1</inkml:trace>
  <inkml:trace contextRef="#ctx0" brushRef="#br0" timeOffset="29500.99">9947 17859 0,'-25'0'31,"25"-24"-16,25 24 1,-25-25-16,24 25 16,1 0-16,50 0 15,74 0 1,-1 0 15,51-25-15,49 25-1,0-25 1,-99 25 0,-75 0-1,-74 25 1,-25-25 0,1 0-1,24-25 16</inkml:trace>
  <inkml:trace contextRef="#ctx0" brushRef="#br0" timeOffset="30200.99">12998 17636 0,'0'0'15,"-25"0"-15,0 0 16,0 0-1,0 0 1,50 0 0,0 0-1,74 25 1,125-25 0,73-25-1,-49-24 1,-99 49-1,-124-25 17,-50 25-32,-99 0 15,-124 25 1,198-25 0,-98 24-1,98 1-15,0 0 16,50 0-1,100-25 1,24-25 0,0-25-1,-50 1 1,-74 24 0,-74 25-16</inkml:trace>
  <inkml:trace contextRef="#ctx0" brushRef="#br0" timeOffset="30800.99">10046 17959 0,'0'0'0,"-25"0"15,0 0 1,25-25-1,50 0 1,74 25 0,50-25-1,-125 25-15,174-49 16,-173 24-16,173-25 16,0 1-1,-148 49 1,-100 0-1,-124 74 1,-74 0 0,49-24-1,100 0 1</inkml:trace>
  <inkml:trace contextRef="#ctx0" brushRef="#br0" timeOffset="42715.99">19943 8657 0,'0'0'0,"0"25"0,-25-25 0,25 24 16,-49 1-1,-1 25 1,-24 49 0,-1-25-1,-24 26 1,24-26 0,-24 25-1,0 1 1</inkml:trace>
  <inkml:trace contextRef="#ctx0" brushRef="#br0" timeOffset="43131.99">21580 8334 0,'0'0'0,"0"25"47,-25-25-47,25 25 16,-25-25-16,-49 99 16,0 0-1,-100 125 16,25-1-15,-124 149-16</inkml:trace>
  <inkml:trace contextRef="#ctx0" brushRef="#br0" timeOffset="44731.99">18554 11807 0,'0'0'0,"-25"0"15,0-25-15,0 25 16,25-25-16,-49 1 16,-1-1-1,1 25 16,-26 25-15,1-1 0,-1 51-1,1-1 1,0 75 0,-1 0-1,75 0 1,0 0-1,50-50 1,-1 25 0,1-75-1,49 26 1,-99-50-16,99-1 16,-74 1-1,74-25-15,75-25 31,-75-24-15,-24 24-16,-1-49 16,-49 49-16,25-124 15,-50-25 1,0 125-16,-50-175 16,50 200-16,-50-100 15,1 24 1,-26 26-1</inkml:trace>
  <inkml:trace contextRef="#ctx0" brushRef="#br0" timeOffset="45883.99">18380 13072 0,'0'0'0,"0"-25"31,-25 0-15,25 1-16,-24-1 15,-1 0 1,50 50 31,24 49-32,125 150 1,99 172 0,-75-48-1,-24-51 1,-75-49 0,50 0-1,-50-49 1,-74-150-16,49 100 15,-49-124-15,50 74 16,-1 1 0,0-26-1,-49-24 1,25 24 15,-1 0-15,-24-24-1,25-25 1</inkml:trace>
  <inkml:trace contextRef="#ctx0" brushRef="#br0" timeOffset="46365.99">20042 15230 0,'0'0'0,"0"-25"0,0 50 47,0 0-32,50 49 1,-25-74-16,49 124 16,-49-99-16,24 74 15,26 25 1,-26 0-1,-49-99-15,25 74 16,-50-74-16,25 0 16,-24 25-1,-26-26 1,-49-24 0,-75-24-1,125-1 1,-125 0-1,0-49-15</inkml:trace>
  <inkml:trace contextRef="#ctx0" brushRef="#br0" timeOffset="49281">18951 9971 0,'0'25'0,"0"0"16,-25 0-1,-25 49 1,-24 75 0,-50 50-1,25-51 1,-125 125-1,76-99 1,-1 0 0,0-26-1</inkml:trace>
  <inkml:trace contextRef="#ctx0" brushRef="#br0" timeOffset="49764.99">19025 11633 0,'-25'0'31,"1"25"-15,-1 0-16,0-25 0,0 25 16,-49 74-1,-50 75 1,-75 99 0,50-1-1,50-73 1,74-150-16,-99 199 15,100-223-15,-26 50 16,0-26-16</inkml:trace>
  <inkml:trace contextRef="#ctx0" brushRef="#br0" timeOffset="51264.99">22027 8384 0,'0'0'0,"-25"0"15,25-25-15,-50-24 31,1-1-15,-1 0 0,0 26-1,-24-1 1,-1 25 0,51 0-16,-76 25 15,76-1-15,-26 1 16,25 0-16,-74 49 15,74-49-15,-49 99 16,-1 25 0,26 25-1,24 49 1,50-25 0,24-49-1,75 0 16,25-75-15,74-24 0,-24-75-1,-149 25-15,123-49 16,-148 24-16,99-74 16,-74-50-1,-26-50 1,-123-198-1,-25 199 1,-173 0 0</inkml:trace>
  <inkml:trace contextRef="#ctx0" brushRef="#br0" timeOffset="52297.99">22721 11782 0,'0'0'16,"-25"-25"-16,0 1 0,25-1 16,-24 0-1,-1 0 1,74 25-1,100 50 1,174 123 0,74 100-1,-100 0 1,-222-198-16,198 197 16,-224-197-16,100 173 15,-99 74 16,-75-49-15,-99 50 0,-25-51-1,-49-23 1,-51 23 0,101-123-1,-1 25 1,-74 24-1,74-74 1,0-24 0,99-100-16,-24 24 15,49-24-15,-149 100 16</inkml:trace>
  <inkml:trace contextRef="#ctx0" brushRef="#br0" timeOffset="52864">22647 14908 0,'0'0'0,"-25"0"0,0 24 31,0-24-15,0 50 0,-49 49-1,-25 75 1,24 0 0,1-50-1,24 24 1,26-123-16,24 25 15,0-25-15,0 49 16,0-49-16,24 24 16,1-49-16,-25 25 0,75-25 15,73 0 1,76-25 0,49-24-1,-50-1 16,-174 50-31,224-49 0</inkml:trace>
  <inkml:trace contextRef="#ctx0" brushRef="#br0" timeOffset="57079.99">3225 6499 0,'0'0'0,"-25"-25"0,0 0 32,0 0-17,0 25 1,1-24 0,24 48-1,0 1 1,0 99-1,-25 99 1,25 50 0,0-49-1,0-175-15,0 174 16,0-173-16,0 49 16,0-49-16,0 148 15,0-173-15,0 25 16,0 49-16,25 0 31,-25-49-15,0-25-1,0-1 1,24-24 0,1 0-1,50 0 1,24 0-1,0 0 1,75 0 0,-1 0-1,-24 0 1,74 0 0,-24-24-1,98 24 16,-48-25-15,-26 0 0,25 25-1,-25 25 1,-49 0 0,-125-25-16,125 24 15,-149-24-15,74 0 16,174 0-1,-100 0 1,51 25 0,-75-25-1,-100 25-15,100 0 16,-124-25 0,24 0-1,150 0 1,-174 0-16,-1 0 15,1 0-15,50-25 16,24 25 0,0-25-1,0 0 1,-49 1 0,-25-1-1,-1 0 1,1-49-1,0 24 1,-25 25-16,25-49 16,-25 49-16,0-50 15,0-24 1,-25 0 0,25 74-16,0-99 15,0 99 1,0-74-16,-25-99 31,0 49-15,25-25-1,-24 50 1,24 99-16,-25-74 16,0 74-16,-25-74 15,-24 25 1,0 24-1,-75 25 1,25 1 0,25-1-1,74 25-15,-74 0 16,74 0-16,-99 0 31,-25-25-31,0 25 16,-74 25 15,24 0-15,150-25-16,-125 24 15,125-24-15,-100 25 16,-99 0 0,-25 0-1,25 0 1,-25-1-1,25-24 1,-50 0 0,224 0-16,-50 25 15,74-25-15,-99 0 16,25 25 0,100-25-16,-101 50 15</inkml:trace>
  <inkml:trace contextRef="#ctx0" brushRef="#br0" timeOffset="58363.99">7615 7987 0,'0'0'0,"0"25"63,25 0-48,-25 0 1,25-25-16,24 99 16,50 25-1,50 124 1,0 49-1,-25-48 1,-49 23 0,-51-197-16,51 272 15,-75-273 1,49 175-16,-24 48 16,-25-24-1,25 99 1,-25 0 15,0-74-15,0-1-1,-25-24 1,0 50 0,-24-75-1,-1-25 1,25-173-16,-49 148 15,49-173-15,0 25 0,-24 74 16,-50 49 0,-26 1-1,-23-1 1,-51 26 0,100-75-1,0 0 16,74-99-31,-49 74 16,49-74-16,-74 124 16,-75 74-1,75-74 1,-50 49 0,0-49-1,25 0 1,25-50-1,74-74-15,-49 74 16,24-49-16,-49 49 16,-50 25-1,0-25 1,25 0 15,74-74-15,-49 50-16,50-51 31</inkml:trace>
  <inkml:trace contextRef="#ctx0" brushRef="#br0" timeOffset="59013.99">5755 15652 0,'-25'0'0,"0"0"47,25 25-32,-25-25-15,25 24 0,0 1 16,-25 74 0,1 25-1,-1 0 1,0 0 0,0 0-1,25-49 1,0-25 15,0-26-15,25-24-1,0 0 1,24 0 0,26 0-1,49-24 1,0-1-1,-25 0 1,25 0 0</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38:54.360"/>
    </inkml:context>
    <inkml:brush xml:id="br0">
      <inkml:brushProperty name="width" value="0.05292" units="cm"/>
      <inkml:brushProperty name="height" value="0.05292" units="cm"/>
      <inkml:brushProperty name="color" value="#C00000"/>
    </inkml:brush>
  </inkml:definitions>
  <inkml:trace contextRef="#ctx0" brushRef="#br0">4986 11733 0,'0'0'0,"-25"0"109,25-25-109,-25 25 16,25-25-16,-74-25 16,24 26-1,-24-26 1,49 25-16,-50-24 15,51 24 1,-1 0-16,-25-25 0,25 26 16,-74-76-1,25 1 1,-1 0 0,51 74-16,-51-49 15,50 49-15,-24-25 16,-26-24-1,1 74 1,24-25 0,1-25-1,24 26 1,0-1 0,0 25 15,50 0-16,0 25 32,-25-1-31,25-24-16,24 50 16,-24-25-16,25 49 15,74 75 1,0 0-1,25-25 1,-1 0 0,-48-50-1,-26 1 1,-49-26 0,24-24-1,-49 0 1,25-25-1,0 25 17</inkml:trace>
  <inkml:trace contextRef="#ctx0" brushRef="#br0" timeOffset="3049.99">3249 11534 0,'-24'0'0,"-1"-25"32,25 1-17,0-1 1,25 25 15,-25-25-31,74 0 31,0 25-15,1 25 0,24 0-1,-49 24 1,-26 26-1,-24-1 1,-24-24 0,-26 24-1,25-49 1,25-50 15,0 0-15,0-49-1,25 0 1,0-1 15,24 1-15,-24-1 0,0 51-16,-25-1 15,0 50 48,-25-25-48,25 24-15,0 1 0,-25 0 16,-24 49 0,24 1-1,25-1 1,25-24-1,49 24 1,-24-49 15,74-25-15,-25-25 0,0-198-1</inkml:trace>
  <inkml:trace contextRef="#ctx0" brushRef="#br0" timeOffset="4117">4614 9798 0,'0'25'62,"0"-1"-46,0 1 0,0 0-16,0 0 15,49 99 1,1-25 0,49-24-1,25-75 1,0-50-1,-74 25-15,24-49 16,-49 49 0,0-50-1,-25 1 1,-25 49 0,0 0-1,25 50 1,0 0-1,0 0 1,0 24 0,25 76-1,0-1 1,0 0 0,-25-100-16,0 76 15,0-51-15,24 26 16,-24 24-1,0-25 1,0-49-16,0 0 31,-24-25-15,-1 0 0,0 0-1,-49-25 1,-1-25-1,-24-24 1,74-199 0</inkml:trace>
  <inkml:trace contextRef="#ctx0" brushRef="#br0" timeOffset="4567">5457 9748 0,'0'0'0,"-25"0"16,0 0 15,50 0-15,0 0-1,25-25 1,-26 25 0,51 0-1,-50-24-15,99-1 16,-25 0 0,0 0-1,-24 0-15</inkml:trace>
  <inkml:trace contextRef="#ctx0" brushRef="#br0" timeOffset="4999.99">6003 9649 0,'-25'0'15,"0"25"32,0 0-47,25-1 0,-24 1 16,-26 25 0,-25 148-1,1-74 1,24 0-1,26-49 1,24-26 0,0-24-1,0-50 1,24 25 0,1 0-1,50 0 1,24 0-1,0-24 1,100 24 0</inkml:trace>
  <inkml:trace contextRef="#ctx0" brushRef="#br0" timeOffset="6483">20439 11683 0,'-25'0'0,"25"-25"0,-25 25 16,25-25 0,-24-24-1,-1-1 1,50 1 0,24-26-1,26 50 1,98 25-1,-73 50 1,-1 49 15,-99-74-31,0 124 16,0-100-16,-25 51 16,-74 98-1,24-74 1,1-49-1,49-51-15,0 26 16,0-50-16,25 25 16,25-25-1,0-25 1,49 25 0,26-25-1,24 25 1,-99 0-16,99 0 15,-100 0 1,125 25-16</inkml:trace>
  <inkml:trace contextRef="#ctx0" brushRef="#br0" timeOffset="7249">21183 10616 0,'0'0'0,"-25"0"31,50 0 1,-25 25-17,25-25-15,-25 50 16,50-1 0,-26 51-1,1-76-15,0 51 16,-25-50-16,0 49 15,25-49 1,-50-25 0,0-25 15,0-49-15,1-26-1,24 76-15,0-100 16,0 99-16,24-25 15,51-49 1,-26 74 0,51 0-1,-26 50 1,0 50 0,-24-1-1,0 50 1,-25-50-1,-1 26 17,-24-26-32</inkml:trace>
  <inkml:trace contextRef="#ctx0" brushRef="#br0" timeOffset="8799.99">22349 11906 0,'0'0'0,"0"25"31,25-25 0,-25 25-15,25-25-16,-1 0 15,76 0 1,-1 25 0,50-1-1</inkml:trace>
  <inkml:trace contextRef="#ctx0" brushRef="#br0" timeOffset="8998.99">22399 12129 0,'0'25'31,"24"-25"-15,1 0-1,0 0-15,0 0 16,0 0 0,-25-25-16,99 1 0</inkml:trace>
  <inkml:trace contextRef="#ctx0" brushRef="#br0" timeOffset="9382.99">22671 11609 0,'0'0'0,"-24"0"0,24-25 15,-25 25 1,0 0 0,25 25-1,50 24 1,24 26-1,50 49 1,25-25 0,-25 0 15,-74-25-15,-50 26-1,-75-51 1,-49 51-1,50-51 1,-1-24 0</inkml:trace>
  <inkml:trace contextRef="#ctx0" brushRef="#br0" timeOffset="9898.99">23341 11658 0,'-25'-25'0,"25"1"15,-24-1-15,24 0 16,0 0 0,24-74-1,26 49 1,24 26 0,26 24-1,24 74 1,-50 50-1,-74 50 1,-74-26 0,-26-24 15,1 0-15,74-74-1,25-25 1,25-25-1,50 0 1,49-25 0,24 0-1,26 25-15</inkml:trace>
  <inkml:trace contextRef="#ctx0" brushRef="#br0" timeOffset="10498.99">23788 10616 0,'0'0'0,"0"-24"16,-25 24 0,25-50-1,25 25 1,49 25-1,1 0 1,-1 75 0,-74 24 15,-74 0-15,-1-49-1,75-75 1,25 25-1,74-25 1,-24 25 0,-1 25-1,0 24 1,-49 51 0,-50 24-1,-49-50 1,-50 1-1,0-51 1,0-73 0</inkml:trace>
  <inkml:trace contextRef="#ctx0" brushRef="#br0" timeOffset="11566.99">21878 13990 0,'0'0'0,"0"-25"0,-25 25 15,25-25 1,-25 25 0,0 0-1,-24 0 1,-26 50-1,1 24 1,49-49-16,-25 49 16,26-49-16,24 74 15,49 1 1,50-26 0,100-24-1,-1-75 1,1-49-1,-174 49-15,24-75 16,-49 76-16,-49-76 16,-26 1 15,-74 25-15,25-1-1,-24 26 1,48-1-1,-24-24 1,25-1 0,49-49-1,26-24 1,24 24 0,74-1-1,25 51 1,75 0-1,-25 74 1,-124 24-16,74 51 16,-74-50-1,-1 99 1,1-99-16,-25 173 16,0-148-16,-25 148 15,-24 75 1</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39:56.920"/>
    </inkml:context>
    <inkml:brush xml:id="br0">
      <inkml:brushProperty name="width" value="0.05292" units="cm"/>
      <inkml:brushProperty name="height" value="0.05292" units="cm"/>
      <inkml:brushProperty name="color" value="#C00000"/>
    </inkml:brush>
  </inkml:definitions>
  <inkml:trace contextRef="#ctx0" brushRef="#br0">12601 7069 0,'0'0'0,"-25"0"0,0 0 47,25-24-32,25 24-15,0 0 16,-25-25-16,49 25 15,-24 0 17,174 0-17,49 0 1,124 0 0,-50-25-1,50 0 1,-124 0-1,-49 1 1,-100 24 0,-49 0-1,-50 24 1,-25 1 15</inkml:trace>
  <inkml:trace contextRef="#ctx0" brushRef="#br0" timeOffset="1732">3944 8310 0,'0'-25'79,"25"25"-79,0 0 0,-1-25 15,1 25-15,198-25 16,149 0-1,-24 1 1,98 24 15,-123 24-15,-249-24-16,149 25 16,-173-25-16,198 0 15,0 0 1,-99-25-1,-124 25 17,-1 0-17,26 0 1,-25 25-16</inkml:trace>
  <inkml:trace contextRef="#ctx0" brushRef="#br0" timeOffset="2933">14015 8310 0,'-25'24'16,"25"-48"31,25 24-31,24 0-16,26-25 15,123 0-15,149-25 16,-24 50-1,-26 0 17,76 0-17,-125 25 1,-25 0 0,0-25-1,-124 0 1,-24 25-1,-1-25 1</inkml:trace>
  <inkml:trace contextRef="#ctx0" brushRef="#br0" timeOffset="4297.99">4440 9599 0,'0'0'0,"0"-24"15,25 24 17,0 0-17,24 0 1,150 0-1,198-50 1,-25 0 0,-273 26-16,223-1 15,-222 0-15,272 0 16,0 0 0,-149 25-1,-149 0 1,-49 25-1,0 25 1</inkml:trace>
  <inkml:trace contextRef="#ctx0" brushRef="#br0" timeOffset="5648">15949 9649 0,'0'0'0,"-24"0"16,-1 0-1,0 0 1,0 0-1,0 0 1,50 0 0,0 0-1,49-25 1,150 25 0,49-25-1,74 25 16,-99 0-31,-50 0 16,-148 0-16,74 25 31,-99-25-31,49 0 16,-49 0 0,0 0-1,-50 0 1,25-25-16</inkml:trace>
  <inkml:trace contextRef="#ctx0" brushRef="#br0" timeOffset="7848">8359 10740 0,'0'0'0,"25"0"47,-25-24-32,25 24-15,24 0 16,199-50 15,-24 25-15,98 25 0,-49 0-1,74 0 1,-49 0-1,-25 0 1,24 0 0,26 0-1,-174-25 1,99 25 0,-75-24-1,1-1 1,49 25-1,-24-25 1,-26 25 0,1-25 15,-50 25-15,25 0-1,24 0 1,-24-25-1,0 25 1,0-24 0,0 24-1,0-25 1,-1 25 0,-48 0-1,73-25 1,-49 25-1,25 0 1,25 0 15,-50 0-15,-25 25-16</inkml:trace>
  <inkml:trace contextRef="#ctx0" brushRef="#br0" timeOffset="9030.99">20613 10716 0,'0'0'16,"-25"0"0,50 0-1,-25-25 1,24 25 0,26 0-1,74 0 1,-74 0-16,123 25 15,-123-25-15,99 0 16,99 24 0,-199-24-16,125 25 15,-124-25-15,74 25 16,-50-25 0,-74 25-16,25-25 15,-50 0 16</inkml:trace>
  <inkml:trace contextRef="#ctx0" brushRef="#br0" timeOffset="10616.99">6077 11981 0,'0'0'0,"0"-25"16,0 0-1,-25 25-15,25-25 32,25 0-17,0 1-15,49 24 32,100-25-17,0 25 1,-100 0-16,199 0 15,-199 0-15,125 0 16,123 0 0,-74 0-1,-99 25 1,-25-25 0,-99 0-1,0 0 1,-25 24 31,0 1 0,-25 25-32</inkml:trace>
  <inkml:trace contextRef="#ctx0" brushRef="#br0" timeOffset="12503">10988 12080 0,'0'0'0,"0"-25"16,-24 25-16,-1 0 15,-25 0 16,50-25 1,25 25-32,49 0 31,75 0-15,124-25-1,74 25 1,-49 0-1,0 0 1,-174 0 0,-50 25-1,-49-25 1,0 25 187,0-25-156,-1 25-31,1-25-1</inkml:trace>
  <inkml:trace contextRef="#ctx0" brushRef="#br0" timeOffset="28145">19050 14337 0,'0'-25'0,"-25"25"16,25-25 15,-25 25-15,50 0 31,0 0-32,0 0-15,0-24 16,123-1-1,125 0 1,75 0 0,-76 25-1,26 0 1,25 0 0,-100 0-1,74 0 1,-123 0-1,24 25 1,-73-25 0,-101 0-16,100 0 15,-99 0-15,74 0 16,-24 25 15,-1-25-15,-49 0-16</inkml:trace>
  <inkml:trace contextRef="#ctx0" brushRef="#br0" timeOffset="30027.99">11881 15602 0,'0'0'0,"25"0"31,-25-25-31,50 25 16,49 0 0,25 0-1,50 25 1,49-25-1,-74 25 1,-100 0-16,150-25 16,-150 25-16,200-25 15,23 24 1,51-24 15,49 25-15,0-25-1,0 0 1,-25 0 0,75 25-1,-199-25 1,199 25 0,-75 24-1,-74-49 1,49 50-1,-49-50 1,75 25 15,-299 0-31,224-1 0,-199-24 0,150 25 16,-175-25-16,249 25 16,-224-25-1,1 0-15,148 0 16,75 0-1,74-25 1,-99 25 0,49 0-1,-248 0-15,175 25 16,-175-25-16,149 0 16,-24 25-1,-100-25 1,248 25-16</inkml:trace>
  <inkml:trace contextRef="#ctx0" brushRef="#br0" timeOffset="31912">12973 15825 0,'0'-24'31,"25"24"-31,-25-25 0,0 0 16,0-25-1,0-24 1,-50 0 0,25 49-1,-24 0 17,-125 0-17,-223 75 1,223 99-1,50-1 1,50 100 0,49-49-1,75 24 1,99-24 0,99-51-1,0-73 1,124-75-1,-74-75 1,-50-49 0,-174 75-16,75-100 15,-149 99-15,49-148 16,-148-100 0,-74 50 15,98 199-31,-198-100 15,224 124-15,-323-74 16</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40:50.161"/>
    </inkml:context>
    <inkml:brush xml:id="br0">
      <inkml:brushProperty name="width" value="0.05292" units="cm"/>
      <inkml:brushProperty name="height" value="0.05292" units="cm"/>
      <inkml:brushProperty name="color" value="#C00000"/>
    </inkml:brush>
  </inkml:definitions>
  <inkml:trace contextRef="#ctx0" brushRef="#br0">5705 7516 0,'25'0'0,"-50"0"16,50 0 31,-50 25 15,0-1-62,0 1 16,1 0-16,-1 0 16,-99 124-1,0-25 1,0 0 0,-99 49-16</inkml:trace>
  <inkml:trace contextRef="#ctx0" brushRef="#br0" timeOffset="300.99">5779 7045 0,'-24'0'0,"-1"0"31,25 24-15,-50 1-1,1 50 1,-224 222-1,-50 75-15</inkml:trace>
  <inkml:trace contextRef="#ctx0" brushRef="#br0" timeOffset="566.99">5705 6697 0,'0'0'0,"-25"25"15,0-25 1,-24 50 0,-50 24-1,-25 50 1,-75 99-1,50 1 1,125-175-16,-249 274 16</inkml:trace>
  <inkml:trace contextRef="#ctx0" brushRef="#br0" timeOffset="800.99">5358 6623 0,'0'0'0,"0"25"0,-25-25 0,0 0 16,25 24 0,-74 51-1,-25 49 1,-25 25-1,-224 297 1</inkml:trace>
  <inkml:trace contextRef="#ctx0" brushRef="#br0" timeOffset="1050.99">5035 6623 0,'-24'25'16,"-1"-25"-16,0 24 16,0 1-16,-24 0 15,-100 124 1,-25 25-1,-74 123-15</inkml:trace>
  <inkml:trace contextRef="#ctx0" brushRef="#br0" timeOffset="1433.99">5531 5755 0,'-24'0'31,"24"24"-31,-25-24 16,0 25-1,-25 25 1,-123 173-1,-224 273 17</inkml:trace>
  <inkml:trace contextRef="#ctx0" brushRef="#br0" timeOffset="1716.99">5556 5432 0,'0'-25'16,"0"1"-1,-25 48 1,-24 1 15,-75 99-15,-174 149-1,25 124-15</inkml:trace>
  <inkml:trace contextRef="#ctx0" brushRef="#br0" timeOffset="1966.99">5259 5184 0,'-25'0'0,"0"0"0,0 25 16,0-25-16,-49 74 15,0 1 17,-75 123-17,-223 199 1</inkml:trace>
  <inkml:trace contextRef="#ctx0" brushRef="#br0" timeOffset="2200.99">4986 5135 0,'0'0'16,"-25"0"-16,0 0 15,0 0-15,-49 49 16,-25 26-1,-25 49 17,-199 248-17</inkml:trace>
  <inkml:trace contextRef="#ctx0" brushRef="#br0" timeOffset="2399.99">4787 4911 0,'0'0'0,"-25"0"0,1 25 16,-1 0-16,-50 49 16,-24 75-1,50-124-15,-100 248 16</inkml:trace>
  <inkml:trace contextRef="#ctx0" brushRef="#br0" timeOffset="4833.99">10889 7466 0,'-25'0'31,"25"-25"-31,25 25 62,-50 0-30,25 25-17,-24 0-15,24 0 16,-50 24-16,-24 51 15,-75 73 1,25-24 0,74-124-16,-123 149 15</inkml:trace>
  <inkml:trace contextRef="#ctx0" brushRef="#br0" timeOffset="5116">10864 7094 0,'-24'0'0,"24"25"16,-25-25-16,0 25 15,-49 24 1,-26 75 0,1 25-1,-50 74 1,-99 50 0</inkml:trace>
  <inkml:trace contextRef="#ctx0" brushRef="#br0" timeOffset="5399.99">10790 6821 0,'-25'0'15,"50"0"-15,-75 0 16,26 25-16,-1 0 16,-124 99-1,25 25 1,-25 24 0,-49 75-1,-1 0 1</inkml:trace>
  <inkml:trace contextRef="#ctx0" brushRef="#br0" timeOffset="5617">10492 6796 0,'-24'0'0,"-1"0"15,0 0-15,0 25 16,-99 25 0,-74 99-1,24 24 1,124-123-16,-247 372 16</inkml:trace>
  <inkml:trace contextRef="#ctx0" brushRef="#br0" timeOffset="5832.99">10071 6375 0,'0'0'0,"-25"25"0,0-25 0,-25 24 16,-24 51-1,-124 123 1,24 50 0,-24 174-1</inkml:trace>
  <inkml:trace contextRef="#ctx0" brushRef="#br0" timeOffset="6650">15726 7615 0,'0'0'0,"0"-25"31,-25 25-15,1 0 0,-1 0-16,-25 50 15,-74 24 1,-99 100 0,49-25-1,-123 124 1</inkml:trace>
  <inkml:trace contextRef="#ctx0" brushRef="#br0" timeOffset="6898.99">15751 7193 0,'0'0'0,"-25"0"31,0 0-15,1 25-16,-51 25 15,-49 74 1,0 0 0,-25 25-1,124-100-15,-223 199 16</inkml:trace>
  <inkml:trace contextRef="#ctx0" brushRef="#br0" timeOffset="7132.99">15553 6896 0,'0'0'0,"0"-25"15,-50 25 1,0 25 0,-123 24-1,24 51 1,-50 73 0,-49 199-1</inkml:trace>
  <inkml:trace contextRef="#ctx0" brushRef="#br0" timeOffset="7349">15280 6648 0,'0'0'0,"-25"0"16,-25 24-1,-49 26 1,-50 74 0,0 0-1,-123 149 1</inkml:trace>
  <inkml:trace contextRef="#ctx0" brushRef="#br0" timeOffset="7549">14709 6697 0,'0'0'0,"-25"0"0,25 25 0,-24-25 16,-26 50-1,-74 74 1,-25 49-1,0 100-15</inkml:trace>
  <inkml:trace contextRef="#ctx0" brushRef="#br0" timeOffset="9048.99">20216 5854 0,'25'0'16,"-25"-25"15,0 50 0,-25-25-31,0 25 16,0-25 0,-74 99-1,-99 50 1,-1-25-1,150-99-15,-175 99 0</inkml:trace>
  <inkml:trace contextRef="#ctx0" brushRef="#br0" timeOffset="9298.99">20141 5482 0,'0'0'0,"-24"0"0,24-25 0,-25 25 16,0 25-1,-25-25 1,26 0-16,-76 49 16,51-24-16,-75 50 15,74-51-15,-74 51 16,99-50-16,-124 99 15,1 25-15</inkml:trace>
  <inkml:trace contextRef="#ctx0" brushRef="#br0" timeOffset="9531.99">19720 5035 0,'0'0'0,"-25"0"0,25-24 15,-50 48 1,-99 26 0,1 74-1,-51 74 1,-74 100-1</inkml:trace>
  <inkml:trace contextRef="#ctx0" brushRef="#br0" timeOffset="9748.99">19546 4663 0,'0'0'0,"-25"25"0,0-25 16,-24 25-16,-100 74 31,-74 75-15,74-25 0,-25 74-16</inkml:trace>
  <inkml:trace contextRef="#ctx0" brushRef="#br0" timeOffset="10198.99">21654 5730 0,'0'0'0,"-24"0"16,24-25-16,-50 25 16,-49 25-1,0 24 1,-50 51-1,-25 73 1,-24 75 0</inkml:trace>
  <inkml:trace contextRef="#ctx0" brushRef="#br0" timeOffset="10448.99">21779 5407 0,'0'0'0,"-25"0"0,0 0 16,-25 25-1,-123 74 1,-1 25-1,124-99-15,-123 124 16,123-124 0,-198 198-16</inkml:trace>
  <inkml:trace contextRef="#ctx0" brushRef="#br0" timeOffset="10682.99">21481 5159 0,'-25'0'16,"25"25"-16,-25-25 0,0 25 16,1-25-16,-125 99 15,99-74-15,-123 99 16,-26 25-1,-49 49 1</inkml:trace>
  <inkml:trace contextRef="#ctx0" brushRef="#br0" timeOffset="10898.99">21307 4713 0,'0'0'0,"-25"0"0,-24 0 15,-100 49 1,99-24-16,-123 75 16,123-51-16,-198 125 15,-124 99 1</inkml:trace>
  <inkml:trace contextRef="#ctx0" brushRef="#br0" timeOffset="11031.99">20513 5085 0,'0'0'0,"-24"25"0,-1 0 16,25-1-16,-75 100 0</inkml:trace>
  <inkml:trace contextRef="#ctx0" brushRef="#br0" timeOffset="11431.99">20042 7218 0,'0'0'0,"0"-25"16,-25 25-1,25-24 1,0 48-16,-24-24 16,-51 75-1,-98 98 1,-26 1-1,149-124-15,-247 198 16</inkml:trace>
  <inkml:trace contextRef="#ctx0" brushRef="#br0" timeOffset="11698.99">20042 6896 0,'0'0'0,"0"-25"0,-25 25 16,1 25 0,-1-25-16,-74 49 15,49-24-15,-99 74 16,100-74-16,-150 149 15,149-125 1,-123 125-16,-26 0 16</inkml:trace>
  <inkml:trace contextRef="#ctx0" brushRef="#br0" timeOffset="11899">19769 6648 0,'-24'0'15,"-125"74"17,99-49-32,0-25 15,-74 99-15,-198 174 16</inkml:trace>
  <inkml:trace contextRef="#ctx0" brushRef="#br0" timeOffset="12099">19248 6449 0,'0'0'0,"-24"0"0,24 25 16,-50 0 0,-49 49-1,-174 323 1</inkml:trace>
  <inkml:trace contextRef="#ctx0" brushRef="#br0" timeOffset="12582.99">22126 7441 0,'0'0'16,"-25"0"-16,0 0 0,0 0 16,1 0-1,-51 25 1,-24 25-1,-25 74 1,-50 0 0,-148 174-1</inkml:trace>
  <inkml:trace contextRef="#ctx0" brushRef="#br0" timeOffset="12831.99">21828 7218 0,'0'0'16,"-25"0"-16,1 0 16,-26 0-1,-74 50 1,-50 49-1,1 50 1,-1 24 0,-24-24-16</inkml:trace>
  <inkml:trace contextRef="#ctx0" brushRef="#br0" timeOffset="13065.99">21580 6821 0,'0'0'0,"-25"0"15,0 0 1,1 25 0,-100 50-1,-75 49 1,-49 74-1,50-24 1,49-26-16</inkml:trace>
  <inkml:trace contextRef="#ctx0" brushRef="#br0" timeOffset="13265.99">21332 6152 0,'-25'0'0,"0"0"0,25 24 16,-49-24-1,-50 100 1,-50 24 0,-25 49-1,149-123-15,-347 372 16</inkml:trace>
  <inkml:trace contextRef="#ctx0" brushRef="#br0" timeOffset="18780.99">3473 14337 0,'0'0'0,"0"-25"16,-25 25-1,0 0 16,25 25-15,-50 0-16,50 0 0,-99 74 16,74-74-1,-74 74 1,74-49-16,-99 148 16,75-173-16,-26 99 15,26-99-15,-50 74 16,74-74-16,-99 49 0</inkml:trace>
  <inkml:trace contextRef="#ctx0" brushRef="#br0" timeOffset="19047.99">3324 13965 0,'0'0'0,"-25"0"0,25-25 16,-25 25-16,-24 25 16,-1-25 15,-49 74-15,0 75-1,-75 75 1,149-175-16,-173 199 15,148-173-15,-198 222 0</inkml:trace>
  <inkml:trace contextRef="#ctx0" brushRef="#br0" timeOffset="19297.99">2828 13618 0,'0'0'16,"0"-25"-16,0 0 0,-25 25 0,-25 0 31,-74 75-15,-99 123-1,0 50 1,173-198-16,-99 173 15,125-173-15,-150 346 0</inkml:trace>
  <inkml:trace contextRef="#ctx0" brushRef="#br0" timeOffset="19681.99">5159 14213 0,'0'0'0,"-24"0"0,24-25 15,-25 25-15,0 0 16,-25 0 0,-24 75-1,-25 24 1,-75 124-1,-198 298 1</inkml:trace>
  <inkml:trace contextRef="#ctx0" brushRef="#br0" timeOffset="19932.99">5110 13940 0,'0'0'0,"-25"0"0,0 25 0,0-25 16,1 0-16,-76 99 16,76-74-1,-101 74-15,-73 100 16,99-50-1,49-100-15,-99 125 16,1 74-16</inkml:trace>
  <inkml:trace contextRef="#ctx0" brushRef="#br0" timeOffset="20165.99">4787 13816 0,'0'0'0,"-25"0"0,25 25 0,-24-25 15,-51 50 1,-123 123 0,-75 75-1,75-24 1,-26 73-16</inkml:trace>
  <inkml:trace contextRef="#ctx0" brushRef="#br0" timeOffset="20348">4018 14039 0,'-24'25'0,"48"-50"0,-73 75 0,24-25 16,0-25-16,-74 74 16,74-24-16,-24-25 0,-76 124 15,-147 297 1</inkml:trace>
  <inkml:trace contextRef="#ctx0" brushRef="#br0" timeOffset="20748">6896 14287 0,'0'0'0,"-25"0"16,25 25-1,-75 0 1,-49 99 0,-49 50-1,24 74 17,50 25-32</inkml:trace>
  <inkml:trace contextRef="#ctx0" brushRef="#br0" timeOffset="20997.99">6846 14114 0,'0'0'16,"-25"0"-16,-24 25 15,-51 49 1,-73 75 0,-1 25 15,-24 74-15,123-100-16</inkml:trace>
  <inkml:trace contextRef="#ctx0" brushRef="#br0" timeOffset="21213.99">6524 14064 0,'0'0'0,"-25"0"16,25 25-1,-99 49 1,-25 75-1,0 0 1,-75 124 0,174-223-16,-99 98 15</inkml:trace>
  <inkml:trace contextRef="#ctx0" brushRef="#br0" timeOffset="21430.99">6201 14015 0,'0'0'0,"-25"0"0,1 0 16,24 24-16,-50 1 16,-74 124-1,-25 25 1,99-125-16,-98 125 15,98-124-15,-148 222 16</inkml:trace>
  <inkml:trace contextRef="#ctx0" brushRef="#br0" timeOffset="21647.99">5680 13841 0,'0'0'0,"-25"25"15,1 0-15,-1-1 16,-99 100 0,0 75-1,-99 272 1</inkml:trace>
  <inkml:trace contextRef="#ctx0" brushRef="#br0" timeOffset="22065.99">8706 14387 0,'0'0'0,"-24"0"16,-1 0-16,0 0 31,-74 49-15,49-24-16,-24 50 15,24-51-15,-99 150 16,-24 74-1,49-99 1,24 24-16</inkml:trace>
  <inkml:trace contextRef="#ctx0" brushRef="#br0" timeOffset="22298">8483 14089 0,'0'0'0,"-25"0"15,1 25-15,-1 24 32,0-49-32,-99 124 15,99-99-15,0 25 0,-99 74 16,100-74-16,-125 173 15,99-174-15,-99 199 16</inkml:trace>
  <inkml:trace contextRef="#ctx0" brushRef="#br0" timeOffset="22531">8186 13990 0,'0'0'0,"-25"0"16,0 25-16,-25 49 31,-74 75-15,75-100-16,-125 175 15,124-175-15,-123 224 16,-26 74-16</inkml:trace>
  <inkml:trace contextRef="#ctx0" brushRef="#br0" timeOffset="22767.99">7689 13841 0,'0'0'0,"-24"25"0,-1-25 16,0 25-16,-149 123 16,1 51-1,24 74 17,75 24-17,24 1-15</inkml:trace>
  <inkml:trace contextRef="#ctx0" brushRef="#br0" timeOffset="24665.99">17066 12626 0,'-25'0'31,"25"24"-15,-25-24-16,0 75 15,-74 24 1,-25 50 0,-25 0-1,0 0 1,-173 99-1</inkml:trace>
  <inkml:trace contextRef="#ctx0" brushRef="#br0" timeOffset="24930">16867 12030 0,'0'0'15,"-25"0"-15,25 25 0,-24-25 0,-26 50 16,-24 49 0,-26 50-1,-173 223 1,100-149-1,148-173-15,-223 173 16</inkml:trace>
  <inkml:trace contextRef="#ctx0" brushRef="#br0" timeOffset="25365.99">17264 13841 0,'0'0'0,"-25"0"0,0 0 16,25 25-1,-24-25 1,-1 25-1,-124 173 1,25-49 0,-99 99-1,-25-25 1,-124 25 0</inkml:trace>
  <inkml:trace contextRef="#ctx0" brushRef="#br0" timeOffset="25596.99">16644 13667 0,'0'0'0,"0"-24"0,-25 24 15,-24 24 1,24 1-16,-99 50 15,74-51-15,-74 125 16,74-99-16,-148 148 16,148-148-16,-74 124 15,0 98-15</inkml:trace>
  <inkml:trace contextRef="#ctx0" brushRef="#br0" timeOffset="25846.99">18355 12750 0,'0'0'0,"-24"0"0,-1 0 15,-25 24 1,-123 76-1,-26 48 1,-74 101 0,224-200-16,-100 150 15,99-150-15,-123 224 0</inkml:trace>
  <inkml:trace contextRef="#ctx0" brushRef="#br0" timeOffset="26080.99">18157 11981 0,'0'0'0,"-25"0"0,0 0 15,-49 49 1,-75 75-1,-99 124 1,-25 75 0,149-125-16,-149 373 15</inkml:trace>
  <inkml:trace contextRef="#ctx0" brushRef="#br0" timeOffset="26346.99">18678 14089 0,'0'0'0,"-25"25"15,0-25-15,-24 25 16,-51 74-1,-148 75 1,25 98 0,74 1-1,50 25 1</inkml:trace>
  <inkml:trace contextRef="#ctx0" brushRef="#br0" timeOffset="26581">18355 13915 0,'0'0'16,"-49"0"-16,24 0 0,-25 0 15,-74 75 1,-173 74-1,24 24 1,50 51 0,198-175-16,0 199 0</inkml:trace>
  <inkml:trace contextRef="#ctx0" brushRef="#br0" timeOffset="26846.99">20563 14163 0,'0'0'0,"-25"0"0,0 0 15,1 25 1,-1 0-16,-74 25 15,49-26-15,-74 101 16,-99 73 0,74 25-1,75 25-15</inkml:trace>
  <inkml:trace contextRef="#ctx0" brushRef="#br0" timeOffset="27065.99">20662 14015 0,'-25'0'0,"1"0"0,-1 0 0,0 0 16,-49 24-1,49 1-15,-149 74 16,100-74-16,-199 149 15,-99 74 1,99 25 0</inkml:trace>
  <inkml:trace contextRef="#ctx0" brushRef="#br0" timeOffset="27279.99">20513 13022 0,'0'0'0,"-24"25"0,-1 0 0,0-25 0,-49 74 31,-75 100-15,124-149-16,-248 347 15</inkml:trace>
  <inkml:trace contextRef="#ctx0" brushRef="#br0" timeOffset="27546.99">20340 12353 0,'-25'0'16,"50"0"-16,-75 25 16,-123 99-1,-75 124 1,-50 0-1,25 74 1</inkml:trace>
  <inkml:trace contextRef="#ctx0" brushRef="#br0" timeOffset="27780.99">19819 11906 0,'0'0'0,"-50"25"0,26-25 0,-1 25 0,-74 74 16,-26 25 15,76-74-31,-100 247 16,124-222-16,-24 222 15</inkml:trace>
  <inkml:trace contextRef="#ctx0" brushRef="#br0" timeOffset="28097">22151 12402 0,'0'0'0,"-50"0"16,0 0 0,-49 50-1,-124 49 1,49 75-1,25 49 1,50-25 0,50-73-1,24-51-15</inkml:trace>
  <inkml:trace contextRef="#ctx0" brushRef="#br0" timeOffset="28313">21952 11857 0,'0'0'0,"-25"0"0,1 0 0,-1 0 0,-74 49 16,-150 75 15,26 100-15,0 48-1,25 26 1,173-224-16,-174 398 0</inkml:trace>
  <inkml:trace contextRef="#ctx0" brushRef="#br0" timeOffset="28613.99">22250 13990 0,'0'0'15,"-25"-25"-15,0 25 0,0 25 16,-24-25-1,24 25-15,-124 49 16,124-49-16,-123 49 16,-76 174-1,100-49 1,0 74 0</inkml:trace>
  <inkml:trace contextRef="#ctx0" brushRef="#br0" timeOffset="28847">22175 13618 0,'0'0'0,"-24"0"0,-1 0 15,-50 25 1,-123 99-1,-25 24 1,-1 100 0,100-74-1,50 99 1</inkml:trace>
  <inkml:trace contextRef="#ctx0" brushRef="#br0" timeOffset="32695.99">22448 16073 0,'-25'25'140,"1"-25"-124,-1 0-16,0 25 16,0-25-16,0 25 15,25 0 1,0-1 0,25-24-1,50 0 1,24-24-1,-99-1 1,25 25-16,-25-25 47,-25-25-31,-50 26-1,26 48 1,24 26-1,25-25 1,25 0 0,74-1-1,25-48 1,-74-26 0,-75 0-1,-50 1 1,26 24-1,24 25-15,-25 25 16,-24 24-16</inkml:trace>
  <inkml:trace contextRef="#ctx0" brushRef="#br0" timeOffset="33646">8533 15751 0,'-25'0'0,"0"0"31,25 25-15,-25 0-16,1-1 31,24 51-15,24-1-1,26-74 1,24-49 0,-49 24-1,-50-25 1,1 25 0,-26 1-1,25 73 1</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24T19:07:40.155"/>
    </inkml:context>
    <inkml:brush xml:id="br0">
      <inkml:brushProperty name="width" value="0.05292" units="cm"/>
      <inkml:brushProperty name="height" value="0.05292" units="cm"/>
      <inkml:brushProperty name="color" value="#C00000"/>
    </inkml:brush>
  </inkml:definitions>
  <inkml:trace contextRef="#ctx0" brushRef="#br0">2282 3299 0,'0'-25'0,"0"50"94,25-25-79,-25 25-15,25 0 16,24 24 0,26 26-1,-26 24 1,-24-50 0,0-49-16,0 25 15,-25 0-15,24-50 31,1 0-15,0 1-16,50-51 16,49-49-1,24 0 17,1 0-17,0 50 1,-99 49-1,-26 25 1,1 0 0,0 0-1,25 25-15</inkml:trace>
  <inkml:trace contextRef="#ctx0" brushRef="#br0" timeOffset="13029.57">3001 4093 0,'-24'-25'47,"24"0"-16,24 25-16,1 0 17,0 0-17,0-25 1,0 25-16,24 0 16,26-24-1,-1 24 1,-49 0-1,0 24 1,-1 26 0,-24 24-1,0 26 1,25-26 15,-25 0-15,25-24-1,-25 24 1,0 1 0,25-1-1,-25-24 1,0-1 0,25 1-1,-25 0 1,0-1-1,0 1 1,24 0 0,-24-26-1,0 26 1,0-25 0,0 0 15,-24 24-16,-1-24 1,0 0-16,0 0 16,0-25-16,-24 24 15,-50 1 17,24-25-32,-24-25 0</inkml:trace>
  <inkml:trace contextRef="#ctx0" brushRef="#br0" timeOffset="25278.23">967 5606 0,'0'0'0,"0"25"32,-24-25-32,24-25 15,24 25 16,-48 0 1,24 25-32,-25-25 31,25 24-31,-25 1 16,0 0-1,50-25 16,0 0-15,-25-25 0,49 0-1,-24 1 1,0-1 0,-50 25-1,0 0 16,25 25-31,-24-25 16,-1 0 0,25 24-1,-25-24 17,75 0-32,-26 0 31,-48 0 16,24 25-16,-25-50 16,25 1-16,0-1-15,25 25-16,-25-25 15,0 0 1,0 0 0,0-24-1,24-1 1,26 1-1,24-1 17,-24 0-17,24 1 1,26-1 0,-1 25-1,-25-24 1,25-1-1,-49 25 1,49 1 0,-49 24-1,24 0 1,-24 0 0,0 0-1,24 0 1,0 0 15,-24 24-15,0 1-1,-1 0 1,1 0 0,-1 24-1,1-24 1,-25 25-1,0-25 1,-1-1 0,1 1-1,0 0 1,0 0 0,0 24-1,-1-24 1,1 0 15,-25 0-15,25-25-1,-25 25 1,0-1 46,25-24-15,-50 0 63,50 25-79,-50-25-31,50 0 16</inkml:trace>
  <inkml:trace contextRef="#ctx0" brushRef="#br0" timeOffset="30604.64">943 6697 0,'-25'0'15,"25"-25"17,0 50 30,0 0-46,25-25-16,-25 25 0,24-25 15,1 49 1,50 1 0,-1-25-1,0 25 1,1-26 0,-1 1-1,1-25 1,-26 25 15,1-25-15,-1 0-1,1 0 1,0 0 0,24 25-1,-49-25 1,25 0-1,-1-25 1,1 25 0,-1-25-1,26-24 1,-26 24 0,1 0 15,0-25-31,-26 25 15,1 1 17,25-26-17,-25 25 1,-1 0 0,1 1-1,-25-1 1,25 25-1,0 0 32</inkml:trace>
  <inkml:trace contextRef="#ctx0" brushRef="#br0" timeOffset="41539.44">4936 5953 0,'0'0'0,"0"-25"15,0 1 17,-25 24-32,25-25 15,-24 25 1,48 0 31,-24 25-16,50 24-15,24 75-1,-24-49 1,49 24-1,-49-50 1,-25-24 0,-1-25 31,-24-25-47,75-24 15,98-100 1,-24 25-1,25 25 1,-50 24 15,-74 50-15,-26 1 0,1 24-1,0 0-15</inkml:trace>
  <inkml:trace contextRef="#ctx0" brushRef="#br0" timeOffset="48739.65">2877 6102 0,'0'-25'16,"0"50"-16,-24-50 16,24 0-1,24 25 48,1 0-48,0 0-15,0 25 16,24-25-16,26 50 16,74 49 15,-50 0-15,-25 50-1,-24 0 1,-25 0-1,-1-25 1,-48-25 0,24-49-1,-25 49 1,0-50 0,-25 51-1,1-26 1,-1 0-1,1-24 1,24-25 0,25-50 15</inkml:trace>
  <inkml:trace contextRef="#ctx0" brushRef="#br0" timeOffset="49570.56">3125 7218 0,'-24'-25'16,"48"50"-16,-24-50 16,0 50 31,0 0-32,0 0-15,0 24 16,-24 100-1,24-25 1,0-25 0,0-49-1,0-25 1,0-50 15,24 25-31,1-25 16,50 0-1,-1-24 1,50-26 0,-25 26 15,-49 24-15,-1 0-1,-49 0 1,-24 50 15</inkml:trace>
  <inkml:trace contextRef="#ctx0" brushRef="#br0" timeOffset="68372.5">4787 9103 0,'-25'0'16,"25"25"15,25-25 16,-25 25-47,0 0 16,25-25-16,-25 25 15,25 24 1,25 26 0,-26-26-1,1-24 1,0-25-1,25-25 1,-1 0 0,100-49-1,49-50 1,1 0 0,-1 0 15,-148 99-31,24 0 15,-49 0-15,0 25 16,-25-24 31</inkml:trace>
  <inkml:trace contextRef="#ctx0" brushRef="#br0" timeOffset="79797.23">4539 11286 0,'25'0'31,"0"0"1,0 0 30,-25 25-62,24-25 16,-24 25-1,25-25-15,0 25 16,0-1 0,24 1-1,26 0 1,-1-25 0,1 25-1,-1-50 1,1 25-1,49-50 1,24-24 0,26 0-1,-50 49 1,-74 0 0,-26 25 15,26-25-31</inkml:trace>
  <inkml:trace contextRef="#ctx0" brushRef="#br0" timeOffset="87295.42">5110 12626 0,'0'0'15,"25"0"32,-25 24 0,24-24-31,-24 25-16,0 0 15,0 0 1,25 24-16,0 1 15,0 0 17,0-26-17,-1-24 17,1 0-17,0 0-15,25-24 16,24-1-1,-24 0-15,49-25 16,-74 50-16,74-49 16,75-26-1,-75 51 1,0-26 0,-49 25 15</inkml:trace>
  <inkml:trace contextRef="#ctx0" brushRef="#br0" timeOffset="103548.65">1191 14039 0,'24'0'140,"-24"-24"-62,0 48-31,0 1-31,25-25-16,-25 25 16,0 0-1,25-25 1,0 0-1,-25-25-15,25 25 32,-25-25-1,-25 25 63,0 0-47</inkml:trace>
  <inkml:trace contextRef="#ctx0" brushRef="#br0" timeOffset="109489.99">3125 14709 0,'-24'25'16,"24"0"77,0 0 79,0-1-156,24-24 15,1 0-15,-25-24-16,25 24 31,-25-25-15,-25 25-1,25-25 1,0 50 15,-25-25-15,25 25-1</inkml:trace>
  <inkml:trace contextRef="#ctx0" brushRef="#br0" timeOffset="110871.83">4862 14213 0,'0'25'78,"25"-25"-62,-25 25-16,24-1 16,1 26-1,0-25-15,25 25 16,-50-26-16,24 1 15,26 25 1,-25-50 0,0 0-1,24 0 1,26-50 0,24 1-1,124-51 16,-49 26-31,-25 24 16,-50 1 0,-50 49 15</inkml:trace>
  <inkml:trace contextRef="#ctx0" brushRef="#br0" timeOffset="114661.42">3249 15429 0,'0'-25'62,"0"50"-30,-24-25-1,24 24-31,-25-24 16,25 25-16,-25 0 15,50-25 16,0 0 1,-50 25 46</inkml:trace>
  <inkml:trace contextRef="#ctx0" brushRef="#br0" timeOffset="117374.12">3572 16148 0,'-25'0'78,"25"25"-63,-25-1 17,25 1-32,-25-25 15,25 50 1,0-25 0,25-25-1,25 0 1,-25 0-1,-1 0 1,-48 0 0</inkml:trace>
  <inkml:trace contextRef="#ctx0" brushRef="#br0" timeOffset="118288.02">3845 15255 0,'-25'-25'16,"25"0"-1,-25 25 1,25-49 0,-25 24-1,1-25 1,48 25 0,1 1-1,25-26 1,24 25-1,1 50 1,-51 25 0,1-50-16,0 74 15,-25-49 1,0 0-16,25-1 16,-25 100-1,25-49 1,-25-1-1,0 1 1,24-26 0,-24 26-1,25-1 1,-25 1 0,0 24-1,0-25 1,0 50-1,0-74 17,0 49-32,0-49 15,25-1 17,-25 1-17,0-25 1,-25 0-1,25 24 1,-25 1 0,-24-25-1,-26-1 1,1-24 0,0 0-1,-26-24-15</inkml:trace>
  <inkml:trace contextRef="#ctx0" brushRef="#br0" timeOffset="119352.9">4713 15801 0,'0'0'0,"0"-25"0,-25 25 0,25-25 16,25 25 46,-25 25-46,25 0-16,49 49 31,1 25-15,-26-24-1,26-1 1,-51-74 0,1 25-1,25-50 1,-25 25-16,74-74 16,-50 49-16,26-25 15,173-99 1,25 25-1,-124 50 1,-25 24 0,-100 75-1</inkml:trace>
  <inkml:trace contextRef="#ctx0" brushRef="#br0" timeOffset="122986.5">3646 16991 0,'0'-25'62,"25"25"-46,-25 25-1,0 0 1,25-25-16,-25 25 16,50 24-1,-26 1 1,1-25 0,0 0-1,0-25 1,24 0-1,1-25 1,49-50 0,25 1-1,25 24 17,49-49-17,-74 50 1,-99 49-16,50-50 15,-51 50-15</inkml:trace>
  <inkml:trace contextRef="#ctx0" brushRef="#br0" timeOffset="128448.9">3001 17785 0,'0'25'15,"25"-25"1,-25 25 109,-25-1-109,25 1-16,0 0 31,25-25-16,0 0-15,0 0 16,0 0 31,-50 0 15,0 0-46,0 0 0</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41:53.78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2604 4341 0,'-24'0'31,"24"-25"-31,-25 25 31,0 0 1,25-25-17,-25 25 1,0-25-16,1 25 16,-1-24-16,-25-1 15,1-25 1,-26 25-1,1-24 1,-1-1 0,1 1-1,24-1 1,1 25 0,-1-24-1,1-26 1,-1 26-1,0 24 17,26-25-17,-26 25 1,25 0 0,50 25 30,-25 25-30,25-25-16,0 50 16,24 0-1,50 24 1,1 25 0,-1 25-1,0-49 1,0-1-1,-74-49-15,25 24 32,-26-24-32,26 0 15,-25 0 1,0-25 0</inkml:trace>
  <inkml:trace contextRef="#ctx0" brushRef="#br0" timeOffset="18591.99">8830 1414 0,'-24'0'0,"48"0"31,1 25 16,-25-1-32,25-24-15,-25 25 0,0 0 16,50 49 0,-1 26-1,26 49 1,-26-75-1,1-24 1,-50-26-16,25-24 16,0 0-1,-1-24 1,26-26 0,49-24-1,50-26 1,99-73-1,0 24 17,99-50-32,-74 26 15,-99 98 17,-125 51-17,-24 24 1,-50 0 46,1 0-46</inkml:trace>
  <inkml:trace contextRef="#ctx0" brushRef="#br0" timeOffset="61290.99">4961 4589 0,'0'-25'94,"-25"25"-48</inkml:trace>
  <inkml:trace contextRef="#ctx0" brushRef="#br0" timeOffset="72056.99">10244 4018 0,'-24'0'15,"-1"0"16,0 0-15,0 0 0,25 25-16,-25-25 15,1 50 1,-1-25-16,25-1 16,0 1-16,0 0 15,0 0-15,25 0 16,24 24-1,26-24 1,24-50 15,0 0-15,-74 1-16,0-1 16,-1 0-16,-24 0 15,0-24 1,0 24-1,-24-25 1,-26 25 0,0 1-1,1 24 1,24 0-16,-25 0 16,26 0-16,-51 0 15,26 0 1,-51-25-1,51 25 1,-1-25 15,0-25-15,50 1 0,-24 49-16,48-50 15,-24 25-15,0 1 0,25-1 16,25-25-1,49-24 1,-24 24 0,24 50-1,-25 74 1,-24 26 0,-1 24-1,-24 0 1,-25-50-1,-25 25 1</inkml:trace>
  <inkml:trace contextRef="#ctx0" brushRef="#br0" timeOffset="73806.99">11261 3324 0,'0'-25'63,"0"50"-32,-24-25-31,24 25 16,0-1-16,-50 26 15,-25 74 1,51-25 0,-26 25-1,25-49 1,0-50-16,1 24 15,24-24-15,-50 25 16</inkml:trace>
  <inkml:trace contextRef="#ctx0" brushRef="#br0" timeOffset="74172.99">10914 3398 0,'0'0'0,"0"-25"16,0 50 46,25-25-46,-25 25-16,25-25 16,-1 25-16,1 0 15,25 49 1,24 75 0,1-25-1,-75-99-15,74 99 16,-49-99-16,0 24 15,74 75 1</inkml:trace>
  <inkml:trace contextRef="#ctx0" brushRef="#br0" timeOffset="74873">10468 4638 0,'0'25'78,"0"0"-62,24-25-16,-24 25 0,25 49 15,25 50 1,-25 50-1,24-50 1,-49 0 15,25-50-15,-25-24 0</inkml:trace>
  <inkml:trace contextRef="#ctx0" brushRef="#br0" timeOffset="75506.99">10393 4614 0,'0'0'16,"-25"0"-16,1 0 31,24 24-15,-25 1-1,0 0 1,0 49-1,0-49-15,1 75 16,24-76-16,-25 1 0,0 50 16,0 24-1,0-25 1,25-24 0,0-25-1,0-1 16,0-48 1,25 24 15,-25-25-32,50 25 1,24-25-1,-49 25-15,99-50 16,-99 50-16,49-24 16,50-26-1,-25 25 1,-74 25 0,0 0-1</inkml:trace>
  <inkml:trace contextRef="#ctx0" brushRef="#br0" timeOffset="78642.99">11609 4465 0,'-25'0'31,"25"25"32,-25-1-63,25 1 0,-25 25 0,-24 49 31,24-74-31,0 124 16,0-124-16,25 24 0,-25 100 15,1-25-15</inkml:trace>
  <inkml:trace contextRef="#ctx0" brushRef="#br0" timeOffset="79005.99">11237 4663 0,'24'-124'0,"-24"99"31,0 1 1,0 48 14,25-24-30,0 25 0,0 25-16,24 24 15,1-24-15,74 148 16,-99-173-16,0 25 16,24 49-16</inkml:trace>
  <inkml:trace contextRef="#ctx0" brushRef="#br0" timeOffset="80156">10542 6003 0,'-25'-25'31,"0"25"-31,25-25 32,-24 25-32,24-25 15,24-24 1,1-1 0,25 0-1,24 1 1,1 49-1,-1 49 1,0 26 0,-24-1 15,-50 75-15,-25 0-1,0-50 1,-24 50-1,-1-75 1,25 1 0,25-100 46,25 25-62,0-25 16,0 25-1,24-49 1,26-1 0,24 0 15,-25 26-15,-24-1-1,49 25 1</inkml:trace>
  <inkml:trace contextRef="#ctx0" brushRef="#br0" timeOffset="81814.99">11460 5854 0,'0'0'0,"0"-25"0,25 50 46,-25 0-30,24 0 0,1 24-16,0 50 15,25-24 1,-26-1 0,26-24-1,-50-25-15,25 24 16,0-49-1,-25 25-15,0-50 79,24 25-79,-24-25 15,25 1-15,0-1 16,25-50-16,123-73 15,-98 98 1,-51 25-16,150-99 16,-149 99-16,74-24 15,-49 24-15,24-50 16,-49 75-16,25-24 16,-50-1-1</inkml:trace>
  <inkml:trace contextRef="#ctx0" brushRef="#br0" timeOffset="85734.99">4242 4366 0,'24'0'0,"-48"0"15,24-25 1,0 50 31,0-1-16,0 1-15,0 0-1,0 0-15,24 49 16,-24-49-16,0 74 15,0 50 1,0 25 0,0-75-1,0-25 17,0-24-17,0 0 1,0-26-1,25 1 1,-25 0 62,25-25-62,-25 25-16,25-25 15,0 25 1,-1-25 0,1 0-1,0 0 1,0 0 0,49-25-1,1 25 1,24 0-1,-25 0 1,1 0 0,-26 25-16,1-25 15,-25 0-15,24 0 16,1 0 0,0 0-1,-26 24-15,26-24 16,0 0-1,-1 0 1,1 25 0,24-25-1,1 25 1,24-25 15,0 0-15,-74 0-16,49 0 15,-49 0-15,50 0 16,-1 0 0,0 0-1,1 0 1,-1 0 0,1 0-1,-26 0 1,26 0-1,-26 0 1,1 0 0,-25 25 15,49-50-15,-24 25-1,-26 0 1,-24-25 31,25 25-47,-25-25 15,0 1 1,25-51 0,0-24-1,-25-25 1,25 25-1,-25-50 1,-25 25 0,25 49-1,0 1 1,-25 0 15,25 49-15,0-25-1,0 25 1,0 1 0,0-1-1,-25 25 17,25 25 30,-25-25-46,1 0-1,-1 0 1,0 0 0,0 0-16,-74 0 15,74 0-15,-49 0 16,49 0-16,-99 0 15,74 0-15,-74 0 16,-24 0 0,123 0-16,-75 0 15,51 0-15,24 0 0,-74 0 16,-50 0 0,124 0-16,-124 24 15,125-24-15,-100 0 16,0 0-1,99-24-15,-74 24 16,74 0-16,-50 0 16,-49 24-1,50-24 1,-1-24 15,1 24-15,-25-25-1,24 25 1,1 0 0,49 0-1</inkml:trace>
  <inkml:trace contextRef="#ctx0" brushRef="#br0" timeOffset="89255">6028 4316 0,'0'25'125,"0"0"-125,24-1 16,-24 26-16,0-25 0,0 173 15,25 26 1,0-51 0,-25-148-16,25 124 15,-25-100 1,0 26-16,0-26 47,0-24-16,0 25-15,0 24-1,0 50 1,-25 124 0,25-198-16,0 74 15,0-99-15,0 49 16,0 1-1,0 49 1,0-75 0,0 26 15,0-51-31,0 51 16,-25-50-16,25-1 15,0 1 1,0 25-1,0-25 1,0-1 0,0 1-16,0 0 15,0 0 1,0 0 0,0 0-1,0-1 16,25-24 1,0 0-17,0 0 1,-1 0 0,1 0-1,50 0 1,-26-24-1,1-1 1,24 25 0,1 0-1,-26-25 1,26 25 0,-1 0-1,-24 0 1,24-25-1,-24 25 1,-25 0 0,-1 0 15,1 0-31,0 0 31,0 0-15,-25-25 15,0 0 0,25-24 1,-25 24-32,0-25 15,0-24 1,-25 0-1,25-50 1,0 99-16,0-25 16,-25 25-16,25 1 15,0-51-15,-25-74 16,25 50 15,-25 0-15,25 24-1,-24 1 1,24 0 0,0-26-1,-25 26 1,25 49-16,0-74 16,0 74-16,0-74 15,0 25 1,-25-26-1,25-24 1,-25 50 0,25-50 15,-25 49-31,25 26 31,0-1-15,0-24-1,0 24 1,0 1 0,0-1-1,0 25 1,0 0 0,-25 1-1,25-1 1,-24 25 78,-51 0-48,50 0-46,-148 0 16,74 0 0,74 0-16,-50 25 15,51-25-15,-26 24 16,-24-24 0,24 0-1</inkml:trace>
  <inkml:trace contextRef="#ctx0" brushRef="#br0" timeOffset="91721">3572 5730 0,'0'0'15,"-25"0"16,25-25-15,-25 25 15,0-25-15,1 0 0,-51 25-1,26-24 1,-26 24-1,26-25 1,-26 25 0,26 0-1,-1 0 1,-24 25 15,-1-25-15,26 49-1,-26-24 1,26 0 0,49 0-16,-50-1 15,25 1-15,0 0 16,-24 25 0,24-25-1,25-1-15,-25 26 16,0-25-16,25 0 15,-25 74 1,25-25 0,0 1-1,25-1 1,-25-24 15,50 49-15,-1-25-1,1 1 1,25-26 0,-26 1-1,1 24 1,24-24 0,-49 0-1,25-26 1,-1 1-1,1 0 1,24 0 0,1-25 15,-26 0-31,1 0 31,24-25-15,1 0-1,-51 25-15,51-25 16,-50 1-16,24-1 16,-24-25-1,25 0 1,-1-24 0,-24 24-1,-25 26-15,25-26 16,-25 25-16,25-49 15,-25 24 1,0 25-16,0-49 16,0 49-1,0-74-15,-25 0 16,-25-50 15,1 0-15,-26 75-1,1-50 1,-25 24 0,24 51-1,-49 49-15</inkml:trace>
  <inkml:trace contextRef="#ctx0" brushRef="#br0" timeOffset="97955">8136 6077 0,'0'25'93,"0"0"-61,0 0-17,0-1-15,0 1 0,25 0 16,-25 25-16,0 74 16,25-50 15,-25 25-16,24-24 1,-24-51 0,0-48 15,0-1-15,0 0-16,0-49 15,0 49-15,-24-99 16,24 99-16,-25-99 15,25 0 1,0 99-16,-25-49 16,25 49-1,0 0 1,0 50 0,0 0-1,0 0 1,0 74-1,0-74-15,25 99 16,-25-75-16,25 26 16,-25 49-1,0-50 1,24-24 0,-24-75 15,0 0-31,0 0 15,0-99 1,0-74 0,-24 74-1,24 0 1,0 99 0,0 50 15,0 0-16,0 49 1,0 75 0,0 0-1,0-50 1,24 0 0,-24-49-1,25-50 1,-25-25-1,0-25 1,0-99 0,0 25-1,0 100 1,-25-26-16,25 25 0,0 0 16,0 50-1,-24 0 1,24 49-1,0 50 1,0-24 0,49 73-16</inkml:trace>
  <inkml:trace contextRef="#ctx0" brushRef="#br1" timeOffset="106918.99">5953 5730 0,'-25'0'0,"25"25"63,25-25-16,-25 24-16,0 1-16,0 0-15,0 0 16,0 74 0,-25 0-1,25 75 1,0-25 0,0-75-1,25 1 1,-25-1-1,0-24 1,25-26 0,-25 1 15,0 0 0,25-25-31,0 0 31,-25 25-15,24-25 0,1 25-1,0-25 1,25 24 0,-1-24-1,1 25 1,-1-25-1,51 25 1,-51-25 0,26 0-1,-1 0 1,-49 0-16,49 25 16,-49-25-1,49 0 1,1-25-1,-50 25-15,74 0 16,-74 0-16,0 0 16,49-25-1,-24 50 1,24-25 0,-49 0-1,0 0-15,24 0 16,-24 0-16,25 0 15,24 0 1,-24 0 0,24 0-1,-24 0 1,49 0 0,-25 0-1,1 0 16,-26 0-15,1 0 0,-25 0-1,0 0 1,24 0 0,1 25-1,-1-25 1,-24 0-1,0 0 1,0 0-16,0 0 16,-1 0-1,-24-25-15,25 25 16,0 0 31,-25-25-32,25 25 1,0-25 0,-1 1-1,-24-26 1,25 25 0,-25-49-1,0-1 1,0 1-1,0 0 1,0 49-16,-25-74 16,25 74-1,0-25-15,0-24 16,0 49-16,-24-49 16,24 49-1,0-25-15,0 1 31,0 24-15,0 0 0,0 0-1,0-25 1,0 26 0,-25 24 30,25-25-30,-25 25-16,0 0 16,0 0-1,-24 0 1,-50 0 0,-25 0 15,-25 0-16,0 0 1,50 0 0,49 0-16,-49 0 15,74 0-15,-49 0 16,24 25 0,-24-25-1,-26 0 1,1 0-1,25 24 1,-50-48 0,49 24 15,-24 0-31,74 0 16,-49 0-16,49 0 0,-49 0 15,-1 0 16,-24 24-31</inkml:trace>
  <inkml:trace contextRef="#ctx0" brushRef="#br1" timeOffset="108853">1910 5680 0,'-25'0'0,"25"-25"16,25 25 30,-25-24-30,25 24 0,0 0-1,24 0 1,50 0 0,50-25-1,74 50 1,-49-25-1,25 0 1,-100 24 0,-25 26 15,1-25-31,49 49 16,-50-49-1,25 25 16,-49-25-15,24-1 0,25 51-1,-74-26 1,0 26 0,0-26-1,0-49-15,-25 75 16,0-50-16,25-1 15,-25 51 1,0-1 0,0-49-1,0 0-15,0 0 16,0-1-16,-25 26 16,0-25 15,0 24-16,-49 26 1,24-26 0,-49-24-1,-25 25 1,0-25 0,-50 24-1,149-49-15,-123 25 16,98-25-16,-124 25 15,-74 0 1,25 0 0,25-25-1,49-25 1</inkml:trace>
  <inkml:trace contextRef="#ctx0" brushRef="#br1" timeOffset="110201.99">8905 5407 0,'0'0'0,"-25"0"16,25-24 0,-25 24-1,0-25-15,-24 0 16,24 25-16,0-25 16,-74 25-1,0 25 1,0 0-1,-50 49 1,25 1 0,-25-1-1,25 0 1,99-49-16,-49 50 16,49-51-1,-25 26-15,-24 49 31,24-24-15,50-50-16,-25 74 16,1-74-16,24 24 15,-25 75 1,25-25 0,25-24-1,24 49 1,1-50-1,-1 1 1,51-1 0,-1 1-1,25-26 1,25 50 0,0-24 15,24 24-16,-123-74-15,148 49 16,-148-74-16,148 50 16,174-75-1</inkml:trace>
  <inkml:trace contextRef="#ctx0" brushRef="#br1" timeOffset="115968">8607 6276 0,'-25'0'0,"1"0"15,-1 0 1,25 24-16,-50 1 16,1 25-1,49-25-15,-100 123 16,76-123-1,-76 74 1,1 75 0,-25-50-1,0 25 1</inkml:trace>
  <inkml:trace contextRef="#ctx0" brushRef="#br1" timeOffset="116218">8334 5854 0,'0'0'0,"-24"0"16,24 25 0,-25-25-16,-50 99 31,-24 75-16,50-125-15,-76 174 16,101-173-16,-1 0 0,-74 98 16,-50 51-1,25-25-15</inkml:trace>
  <inkml:trace contextRef="#ctx0" brushRef="#br1" timeOffset="116468">8409 5159 0,'-25'25'32,"50"-50"-32,-50 75 0,0-50 0,0 25 0,-49 99 15,-50 25 1,25 74 15,-75 124-15,100-198-1,24-50-15,-148 298 16</inkml:trace>
  <inkml:trace contextRef="#ctx0" brushRef="#br1" timeOffset="116718.99">8260 5407 0,'0'0'0,"-25"0"16,0 25-16,-24 0 15,-125 124 1,25 74 15,-24 75-15,73-25-1,1 198 1</inkml:trace>
  <inkml:trace contextRef="#ctx0" brushRef="#br1" timeOffset="116968">8855 5432 0,'0'0'16,"0"25"-16,-25 0 16,25 0-1,-49 24-15,-26 100 16,-49 124 15,75 0-15,-26 74-1,51-273-15,-51 348 0</inkml:trace>
  <inkml:trace contextRef="#ctx0" brushRef="#br1" timeOffset="117184">8954 6598 0,'0'0'16,"0"25"-16,-24 0 0,24 24 16,-75 50-1,-49 125 1,25-26 15,74-123-31,-124 272 0</inkml:trace>
  <inkml:trace contextRef="#ctx0" brushRef="#br1" timeOffset="117418">8359 6028 0,'-25'24'0,"50"-48"0,-74 48 0,24 1 16,-25 0-16,25-25 0,-49 74 16,49-49-16,-149 124 15,50 74 1,50-24-1</inkml:trace>
  <inkml:trace contextRef="#ctx0" brushRef="#br1" timeOffset="117600.99">8037 5854 0,'0'0'16,"-25"25"-16,0 0 15,-99 247 1</inkml:trace>
  <inkml:trace contextRef="#ctx0" brushRef="#br1" timeOffset="126300">7417 8979 0,'24'0'16,"-48"25"15,48-25-15,1 0 15,0 25-31,74-25 16,75 25-1,49 0 1,-49-25 15,-125 0-31,100 0 16,-124-25-16,0 25 0,24 0 16,51 0-1,-51 0 1,-24 0-1</inkml:trace>
  <inkml:trace contextRef="#ctx0" brushRef="#br1" timeOffset="129365.99">8905 8285 0,'0'0'0,"25"0"63,-25 25-63,24-25 15,-24 24-15,50 26 31,25 49-31,24 25 16,-50-25 15,1-49-15,-25 0 0,0-50-1,49-50 1,50-49-1,124-75 1,-25 50 0,-49 25-1,148-25 1,-148 74-16</inkml:trace>
  <inkml:trace contextRef="#ctx0" brushRef="#br1" timeOffset="136765">22796 4043 0,'0'0'0,"-25"-25"0,0 25 47,0 0-31,0 0 15,25 25-16,-25-25-15,-24 50 16,-1 24 0,25 1-1,25-26 1,25 26 0,74-26-1,75-49 1,0-25-1,-75-24 17,-49-1-17,-100 1 1,-99-26 0,50 26-1,-25-1 1,25 0-1,24 1 1,26-1 0,24-24-1,0 24 1,25-24 0,25 24-1,0 0 1,74 1-1,25 49 1,0 74 0,-74 75 15,-26-25-15,-73 75-1,-1-75-15</inkml:trace>
  <inkml:trace contextRef="#ctx0" brushRef="#br1" timeOffset="137081.99">23862 3845 0,'-25'0'62,"25"25"-62,-25-25 16,25 24-16,-49 1 15,-26 74 1,1 25 0,-50 50-1</inkml:trace>
  <inkml:trace contextRef="#ctx0" brushRef="#br1" timeOffset="137334.99">23564 3795 0,'-24'0'0,"48"0"16,-24 25 0,0 0-1,0 24 1,25 75-1,0 25 1,0 50 0,49 73-1</inkml:trace>
  <inkml:trace contextRef="#ctx0" brushRef="#br1" timeOffset="137714.99">23143 4762 0,'0'0'0,"0"-24"31,0 48 1,25 101-1,-25-76-31,24 125 15,-24-1 1,0-49 15,-24-49-31</inkml:trace>
  <inkml:trace contextRef="#ctx0" brushRef="#br1" timeOffset="138064.99">23093 4663 0,'0'0'0,"-25"0"32,25 25-32,-24 0 15,-1-25-15,-25 74 16,25-49-16,-24 50 15,49-51-15,-50 76 32,25-76-32,25 1 0,-24 25 15,24-25-15,0 24 16,0 1 0,49-25-1,26-1 1,-51-24-16,76-24 15,-51 24-15,150 0 16,73-25-16</inkml:trace>
  <inkml:trace contextRef="#ctx0" brushRef="#br1" timeOffset="152153.99">19050 4316 0,'0'25'63,"0"0"-32,0-1-15,0 1-16,0 0 15,0 25-15,-25 49 16,25 74 0,0-24-1,0 25 1,0-100 15,0-49-31,0 25 16,0-25-16,0-1 15,0 1 1,0 0 0,0 0 15,0 0 0,25-25-31,-25 24 31,25-24-31,0 0 16,24 25 0,1-25-1,49 0 1,0 0 15,25-25-15,25 25-1,-25 0 1,0 0 0,25 25-1,-50-25 1,25 0 0,-74 0-1,-25 0-15,24 0 16,-24 0-16,25 0 15,24 0 1,0 0 0,26 0-1,-26 0 1,-49 0-16,49 0 31,-49 0-31,25 0 16,24 0-1,-49 0 1,0 0 0,0 0-1,-1 0 1,-24-25 0,25 1-1,-25-1 16,25 0-15,0-99-16,-25 25 16,0-50-1,-25 25 1,0-25 15,0 25-15,1 25-1,-1 24 1,0 26 0,25 24-1,0 0 1,-25 25 15,25 25 0,-25-25-15,1 0 0,-26 0-16,-49 0 15,-25 0 1,-100 25 15,51-25-15,-100 0-1,75 0 1,-1 0 0,1 0-1,98 0 1,51 0 0,-1-25-1</inkml:trace>
  <inkml:trace contextRef="#ctx0" brushRef="#br1" timeOffset="163410.99">15304 5755 0,'0'0'0,"-24"0"15,24-25 1,0 0 15,0 25-31,0-25 31,0 25-15,74 0 0,-49 0-16,99 0 15,-99 0-15,74 0 16,50 0 0,-25 0-1,0 25 1,-25 0-1,25 24 1,0-24 0,-25 0-1,1 25 1,-26-50 0,0 25 15,-24-1-16,-25 1 1,24 25 0,-49 24-1,25-24 1,0 49 0,-25-25-1,0 26 1,0-26-1,-25 25 1,0-49 0,1-1-1,-1-24 1,-25 25 15,-24-25-31,-25 24 31,-1-24-15,76-25-16,-125 25 16,124-25-16,-124 25 15,-25-25 1,-49 0 0,25-25-1,-75 0 1,-74-99-1</inkml:trace>
  <inkml:trace contextRef="#ctx0" brushRef="#br1" timeOffset="164728">21704 5804 0,'0'-25'0,"0"50"0,-25-50 15,25 1 1,-25 24 0,25-25-16,-49-25 15,-1 25 1,1 1 0,-75-1-1,-25 25 16,0 0-15,50 0 0,0 49-1,-1 1 1,1 24 0,0 26-1,49-51 1,-24 26-1,24 24 1,25-25 0,25 1-1,-24 24 1,24-49 0,24 24 15,-24 0-16,50 1 1,0-26 0,24 26-1,0-26 1,26 26 0,24-25-1,0-26 1,74 26-1,50 0 1,-74-50 0,49 0-1,-24-50 1</inkml:trace>
  <inkml:trace contextRef="#ctx0" brushRef="#br1" timeOffset="167110.99">18678 4068 0,'0'25'78,"0"0"-78,25-1 16,-25 1-16,0 0 15,0 49 1,25-24 0,-50 24-1,25-24 1,0-25-16</inkml:trace>
  <inkml:trace contextRef="#ctx0" brushRef="#br1" timeOffset="167694.99">18728 3870 0,'0'0'0,"-25"0"15,25-25 1,0 0 0,-25 25-1,0-25 1,-49 25 0,-26 50-1,51-1 1,-50 75-1,49-49 1,25-1 0,25 50-1,0-99-15,50 49 16,-50-49-16,49 25 16,75 49-1,1-49 16,23-50-15,-123 0-16,99-25 16,-99 0-16,25-25 15,-1-49 1,-49-25 0,-25-25-1,-49 1 1,-50 24-1,99 99-15,-49 0 16,-1 50-16</inkml:trace>
  <inkml:trace contextRef="#ctx0" brushRef="#br1" timeOffset="169544.99">14610 5407 0,'25'0'62,"0"0"-30,-1 0-17,1 0 1,0 0-1,0 0-15,-25 25 16,25-25-16,-1 0 16,1 25-1,-25 0 1,0 24 0,-49 1-1,24-25 16,0 24-15,0-24 0,0-25-1,25 25 1,25-50 31,0 25 0,0 0-47,0 0 15,49 0 1,0-25 0,-24 25-1,-25 0 16</inkml:trace>
  <inkml:trace contextRef="#ctx0" brushRef="#br1" timeOffset="170060.99">14858 5135 0,'0'-25'0,"0"50"0,-25-50 15,25 0-15,-49 0 31,-1 25-15,-24 0 0,-26 50-1,26 24 1,49-74-16,-99 149 16,99-124-16,-49 74 15,49 50 1,75-50-1,24 0 1,100-24 0,-75-75-16,75 25 15,-125-25-15,26-25 16,73 0-16,51-74 16,-174-25-1,-100-25 16,-49 50-15,0-1-16</inkml:trace>
  <inkml:trace contextRef="#ctx0" brushRef="#br1" timeOffset="171876.99">19447 7689 0,'-25'-24'0,"0"24"32,25-25-32,-49 25 15,-1 0 1,-99 49 0,25 51-1,-74 73 1,74 1-1,25 24 1,99-24 0,74 0-1,75-50 1,148-50 0,-24-99-1,-49-74 16,-175 74-31,100-148 16,-149 123-16,0-148 16,-99-26-1,-100-49 1,50 125 0,1 24-16</inkml:trace>
  <inkml:trace contextRef="#ctx0" brushRef="#br1" timeOffset="172393.99">21059 7838 0,'0'0'0,"-25"-25"0,25 1 16,-24-1-1,-26 25 1,-49-25-1,0 75 1,-75 74 0,25 49-1,0 51 1,75 48 15,74-222-31,0 49 0,0-49 16,99 123-1,174-24 1,49-149 0,50-149-1,-173-74 1,-174-74 0,-149 73-1,-224-98 1</inkml:trace>
  <inkml:trace contextRef="#ctx0" brushRef="#br1" timeOffset="172910">22076 6152 0,'0'0'0,"-25"-25"16,50 0 15,25 50-15,-25-25 0,99 49-16,-75-24 15,1 0-15,148 74 0,-148-74 16,223 173-1,49 125 1,-223-75 0,-99-25-1,-124 50 1,-124 25 0,-25-75-1,125-99 1,-1 25-1</inkml:trace>
  <inkml:trace contextRef="#ctx0" brushRef="#br1" timeOffset="173376.99">22547 7764 0,'0'0'0,"-24"0"47,24 25-47,-25-25 15,25 24-15,-99 100 16,-1 1 0,1 73-1,25-49 1,49-25 15,25-50-31,25-24 31,74-50-15,75-25 0,24 0-1,25-24 1,25-1 0,-198 50-16,148-50 15</inkml:trace>
  <inkml:trace contextRef="#ctx0" brushRef="#br1" timeOffset="177675.99">10914 11212 0,'-25'0'0,"25"25"16,0-1 46,0 1-46,0 0-16,25-25 0,0 50 16,24 98-1,75 51 1,1-50 0,-1 49-1,-50-49 1,0 0-1,-74-50 1,0-25 0,-24 1-1,-1-75-15,-25 74 16,25-49-16,-74 25 16,-99 49-1,-1 0 1,-24-25 15,-50 75-15,25-25-1,74-24 1,26-26 0,123-49-16,-74 49 15,74-49-15,-25 0 16,25 0-1,1-25-15</inkml:trace>
  <inkml:trace contextRef="#ctx0" brushRef="#br1" timeOffset="178260">9922 12799 0,'0'0'0,"-25"0"15,25-25-15,-25 25 16,25 25-1,-49 0 1,24 25 0,-74 98-1,24-24 1,-24 75 0,25-50-1,49-100-15,-74 100 31,99-124-31,-25 0 0,0 49 16,0-24 0,25-25-1,25-25 1,0 0 0,0 0-1,24 0 1,26 0-1,98 0 1,1 0 0,74-25-1,-25 0 1,-24 0 0,-1 25-1</inkml:trace>
  <inkml:trace contextRef="#ctx0" brushRef="#br1" timeOffset="179392">22448 11112 0,'0'25'62,"50"149"-30,-25-124-32,-1 24 15,51 75 1,74 99 0,0-75-1,24 76 1,-74-101-1,-24 26 1,-26-25 0,-49-75-1,0-49-15,-24 25 16,-1-50-16,-25 49 16,-49 1-1,-50 24 1,-74-24 15,24 24-15,-49 26-1,25-1 1,25 25 0,74-50-1,0 50 1</inkml:trace>
  <inkml:trace contextRef="#ctx0" brushRef="#br1" timeOffset="179925.99">22051 12874 0,'0'0'0,"-24"0"0,24-25 16,-25 25 0,0 25-1,-25-1 1,1 51-1,24-50-15,-49 99 16,49-100-16,-50 76 16,50-51-16,-74 100 15,74-124-15,-24 99 16,-26 0 0,26 0-1,24-74 1,50-50 15,0 0-15,24 0-1,-24 0-15,25-25 16,-26 25 0,100 0-16,-74 0 0,25 0 15,-51 0-15,224 25 16,-24 24-1,24 26-15</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45:27.157"/>
    </inkml:context>
    <inkml:brush xml:id="br0">
      <inkml:brushProperty name="width" value="0.05292" units="cm"/>
      <inkml:brushProperty name="height" value="0.05292" units="cm"/>
      <inkml:brushProperty name="color" value="#002060"/>
    </inkml:brush>
  </inkml:definitions>
  <inkml:trace contextRef="#ctx0" brushRef="#br0">19000 4514 0,'0'0'0,"25"0"47,0 0-16,0 0-15,24 0-1,-24 0-15,124 25 16,-99-25-16,198 25 16,49-25-1,75 25 1,-49-25 0,-249-25-16,224 25 15,-224 0-15,150-25 16,-175 25-16,199-25 15,-198 25-15,198-24 16,-124 48 0,25-24 15,-50 50-15,-49-25-16</inkml:trace>
  <inkml:trace contextRef="#ctx0" brushRef="#br0" timeOffset="1200">2555 5904 0,'0'0'0,"0"24"16,-25-24-16,50 0 31,0 0-15,-1 0-16,150 0 31,25 0-15,-125-24-16,199 24 15,-199-25-15,249 25 16,74 0 0,-100 25-1,-98-1 1,-26 1 0,-148-25-1,0 25 16,25-25-15,-50 25 0</inkml:trace>
  <inkml:trace contextRef="#ctx0" brushRef="#br0" timeOffset="2801">15801 5904 0,'0'0'0,"-25"0"15,0 0 17,50-25-17,0 25 1,-1 0-16,1 0 16,149 25-1,74-1 1,124 1-1,223 0 1,-123 0 0,73 0-1,-123-25 1,-174 0 15,-99-25-15,-25 25-1,-124 25 1</inkml:trace>
  <inkml:trace contextRef="#ctx0" brushRef="#br0" timeOffset="4400">7466 6871 0,'0'0'16,"-25"0"-16,1 0 0,48 0 62,1 0-46,25 0-16,148 0 16,150-25-1,48 0 1,100 0 15,-74-24-15,-199 49-16,199-25 15,-323 0-15,249 25 16,-1 0 0,-198 0-1,-25 0 1,-75 25 0,-24-25-1,25 0 1</inkml:trace>
  <inkml:trace contextRef="#ctx0" brushRef="#br0" timeOffset="7599">6201 8210 0,'0'-24'0,"25"48"47,0-24-31,0 0-16,24 0 16,50 0-1,249 50 1,24-25-1,-50-25 1,-247 0-16,297 0 16,-298 0-16,273 0 31,-247 0-31,48-25 0,-73 25 0,-1 0 16,149 0-16,50 0 31,-124 0-16,-124 0-15,74 0 16,-74 0-16,0 0 16,-50 25-1</inkml:trace>
  <inkml:trace contextRef="#ctx0" brushRef="#br0" timeOffset="10882.99">19993 9426 0,'0'0'0,"0"-25"0,-25 25 31,25-25-31,-25 0 31,25 1-15,0-1-1,0 0 1,25-25 0,74-24-1,0 24 1,50 50 0,-50 50-1,-24 49 1,-75-74-16,0 99 15,-25-74-15,0 49 16,0-50-16,-24 51 16,24-76-16,-50 100 15,26-24 1,24-51 0,25-24 15,25-25-16,24-25 1,75 0 0,0 1-1,0-1 1,-74 25-16,74-25 16,50-25-16</inkml:trace>
  <inkml:trace contextRef="#ctx0" brushRef="#br0" timeOffset="11584">20613 8483 0,'0'0'15,"-25"0"1,25-25-16,25 25 31,-1 25 1,1 0-32,0-25 15,25 74 1,-25-49-16,49 50 15,-24-1 1,-26-24 0,-24-26-16,0 1 15,0 0-15,0-50 16,-24 0 0,-1-49-1,0-25 1,0-25-1,50 49 1,25 1 0,24 49 15,0 0-15,1 50-16,-26 50 31,-24-51-31,0 76 15,0-51-15,0 75 16,-25-25 0,0-24-1,24 24-15</inkml:trace>
  <inkml:trace contextRef="#ctx0" brushRef="#br0" timeOffset="13206">22002 9277 0,'-25'0'16,"25"25"31,25-25-31,0 0-1,-1 0-15,1 0 16,74 0-1,25-25 1,-99 25-16,74 0 16,-49 25-1</inkml:trace>
  <inkml:trace contextRef="#ctx0" brushRef="#br0" timeOffset="13416">22101 9475 0,'25'0'31,"0"0"-15,-1 0 0,1 0-1,0 0-15,25 0 0,-26-24 0,1 24 0,25 0 16,148-25-1</inkml:trace>
  <inkml:trace contextRef="#ctx0" brushRef="#br0" timeOffset="13798">22498 8880 0,'0'0'0,"-25"0"16,25 25 46,25-25-62,-25 25 0,25 24 16,49 26-1,75 74 1,-50-75 0,0 25-1,-74 0 1,-74-24 0,24-50-16,-99 49 31,99-49-31,0 0 0,-25-1 15,26 1-15,-51 0 0</inkml:trace>
  <inkml:trace contextRef="#ctx0" brushRef="#br0" timeOffset="14299">23168 8806 0,'0'0'0,"0"-25"0,0 0 15,0 0-15,0 0 31,24-49-15,1 49 0,25 0-1,49 50 1,-25 50 0,-24 49-1,-50 49 1,-50-24-1,-74 25 1,50-100 0,49-24-1,50-50 1,49 0 0,50-50 15,-24 25-16,148-49 1</inkml:trace>
  <inkml:trace contextRef="#ctx0" brushRef="#br0" timeOffset="14983">24061 8310 0,'-25'0'0,"25"-25"0,-25 25 15,0 0 1,0-25-1,-24 50 1,-1 0 0,0-1-1,26 1-15,24 50 16,0-51-16,0 26 16,99 74-1,0-99 1,25 0-1,0-75 1,-99-24 0,-50-1-1,0 50-15,-49-49 16,49 49 0,-49 0-16,-25-24 31,-1-1-16,75 50-15,-24-49 16,49 24-16,0-50 16,0 26-1,49-26 1,-24 75-16,25-49 16,-25 49-1,0 0-15,74 0 16,-25 49-1,-24 51 1,-25 24 0,-25-25-1,-75 50 1</inkml:trace>
  <inkml:trace contextRef="#ctx0" brushRef="#br0" timeOffset="16098">21010 10641 0,'0'0'15,"0"-25"-15,-25 25 16,25 25 31,25-25-31,-25 25-16,24 74 15,1 50 16,25 49-15,-25 1 0,-1-125-16,-24 26 15,25-76-15,-25 100 0</inkml:trace>
  <inkml:trace contextRef="#ctx0" brushRef="#br0" timeOffset="16615">21903 10592 0,'0'0'0,"0"-25"0,-25 25 16,0 0 0,0 0-1,0 0 1,1 25 0,-51 49-1,-24 50 1,49 0-1,25-99-15,1 124 16,48-100-16,-24 75 16,25-99-16,50 99 15,-51-99 1,125 25-16,25-50 16,-25-50-1,-124 25 1,49-49-1,-74 49-15,-50-49 16,-74-1 0,-49 100-1,49 0 1,-25 74-16</inkml:trace>
  <inkml:trace contextRef="#ctx0" brushRef="#br0" timeOffset="24581">7069 9550 0,'25'0'15,"-25"-25"32,-25 0 0,25 0-47,-24 25 16,-1-24-16,-25-26 15,-49-49 16,-25-25-15,0 25 0,0-26-1,-25-23 1,50 24 0,0 24-1,-1 1 1,1 25-1,25-1 1,-1 51 0,26-26-1,24 25 1,0 25 0,0 0 15</inkml:trace>
  <inkml:trace contextRef="#ctx0" brushRef="#br0" timeOffset="26680">4911 9153 0,'-24'0'16,"48"0"15,-24-25 1,25 25-32,0-25 46,0 25-30,0 0-16,-1 0 16,26 0-1,0 25 1,-1 0 0,-24 0-16,0 0 15,-25-1-15,25 26 16,-50 0-1,0-1 1,0 1 0,0-50-1,25-25 17,0 0-17,0 0 1,25 1-1,-25-1-15,25-50 16,0 75-16,0-74 16,-25 24-1,24 1 1,1 24 0,-25 0-1,0 50 48,-25-25-48,1 0 1,24 25 0,0 0-1,0 49 1,0-24 15,0-1-15,0 26-1,24-26 1,26-49 0,-25 0-16,24 0 15,-24 0-15,25-49 16,49-26-1,-124-24 1</inkml:trace>
  <inkml:trace contextRef="#ctx0" brushRef="#br0" timeOffset="27630">5680 9054 0,'0'0'0,"0"25"47,0-1 0,0 1-47,25-25 15,-25 25-15,0 0 16,50 49 0,-1-24-1,51-50 1,-26-25 0,0-49-1,-24-1 1,-50 26-1,-25-1 1,25 25 0,-25 0-1,25 50 1,0 0 46,0 0-46,25 49 0,-25 1-1,25 24 1,-25-74-16,0 49 16,25-49-16,-25 74 15,25 0 1,-1-24-1,-24-1 1,25-24 0,-25-26 15,-25-24-15,1-24-1,-26 24 1,-24-25 15,49 25-31,-50-50 16,51 50-16,-26-25 15,25 1-15,0-26 16,0 25-16,25-24 16,75-100-16</inkml:trace>
  <inkml:trace contextRef="#ctx0" brushRef="#br0" timeOffset="29596">6573 8409 0,'0'0'16,"25"0"31,-25-25-16,25 25-15,0-25-1,-1 25-15,51-25 16,-26 25 15,1 0-15,-50 25-1,0 0 1,0 49 0,-25-49-1,25 0-15,-25 0 16,25 0-1,-24-25-15,24 24 16,-25-24 0,25 25-1,-25-25 1,0 25 0,25 0 15,-25-25-16,25 25-15,-24-1 16,-1-24-16,25 25 16,-25-25-1,25 25 1,25-25 15,0-25 0,-1 25 1,1 0-17,25 0 1,-1 0 0,26-25-1,-25 1 1,-26 24-1,1 0 17,0-25-17</inkml:trace>
  <inkml:trace contextRef="#ctx0" brushRef="#br0" timeOffset="30529">7119 8334 0,'0'0'0,"0"-24"0,0-1 47,25 0 0,0 25-31,-25-25-16,24 25 0,1 0 15,50-25 1,-1 50 0,-49 25-1,0-25 1,-25 49-1,0-24 17,-25-1-17,0 26 1,-25-26 0,1-24-1,24 0 1,-25-50-1,26 25 1,24-50 0,0 26-1,0-26 1,49-24 0,1 24-1,-1 25 1,1 0-1,-25 25 17,0 0-17,-25 25 1,0 0 0,0 0-1,0 24 1,0-24-1,0 25 1,0-25-16,0-1 16,0 1-16,0 0 31,24 0-31,26-25 16,24-25-1,50-49-15</inkml:trace>
  <inkml:trace contextRef="#ctx0" brushRef="#br0" timeOffset="45245">4713 10145 0,'-25'0'16,"25"-25"-1,-25 25 16,25-24-15,-25 24-16,1 0 16,-1 0-1,-25 24 1,1 26 0,-26 0-1,26 24 1,24 25-1,50-49 17,24-1-17,75 26 1,0-75 0,-25-25-1,-24-49 1,-75-1-1,-50-49 1,-24 0 0,-25 25-1,49 74 1,-24 124 0</inkml:trace>
  <inkml:trace contextRef="#ctx0" brushRef="#br0" timeOffset="45681">5333 10046 0,'0'0'0,"-25"-25"0,0 25 32,25 25-1,-24-25-31,-1 25 16,0 74-1,-25-25 1,50 1-1,50-26 1,24 1 15,75-50-15,0-74 0,-75-1-1,-123-24 1,-26 25-1,-197-26-15</inkml:trace>
  <inkml:trace contextRef="#ctx0" brushRef="#br0" timeOffset="46394">4862 11559 0,'0'0'0,"-25"-25"16,0 25 15,0 0 0,0 0-31,1 0 16,-26 25-1,-49 74 1,24 0 0,51-74-16,-26 74 15,50-74-15,25 74 16,49-49 0,75-25-1,74-75 1,-99-49-1,-49-25 1,-100 25 0,-99 0 15,25 49-15,-1 50-1,26 50-15</inkml:trace>
  <inkml:trace contextRef="#ctx0" brushRef="#br0" timeOffset="46678">5358 11410 0,'0'0'0,"-25"0"0,25 25 63,0 0-47,-25 0-16,25-1 0,0 1 15,0 124 1,0 25-1,25 322 1</inkml:trace>
  <inkml:trace contextRef="#ctx0" brushRef="#br0" timeOffset="47610">4738 13271 0,'-25'0'16,"50"0"0,-25 24 15,0 1-31,0 0 15,-25 49-15,25 100 32,-25-25-17,25 0 1,0-50-16</inkml:trace>
  <inkml:trace contextRef="#ctx0" brushRef="#br0" timeOffset="47844">5085 13295 0,'0'0'0,"0"-24"0,0 48 16,0 1 15,0 0-15,-25 25-16,25 74 15,-25 74 1,50 0 0,0 50-1</inkml:trace>
  <inkml:trace contextRef="#ctx0" brushRef="#br0" timeOffset="49227">4663 15205 0,'0'0'0,"0"-25"32,0 50 30,0 0-46,0 0-16,0 0 0,0 24 15,25 51 1,-25 73 0,0-24-1,0-25-15</inkml:trace>
  <inkml:trace contextRef="#ctx0" brushRef="#br0" timeOffset="49644">5209 15180 0,'0'0'0,"-25"0"15,0 0 1,1 25-1,-1 0 1,0 49 0,-25 75-1,50-49 1,25 24 0,50-25-1,24-74 1,74-50-1,-49-74 17,-24-50-17,-125-50-15,-99 50 32,0 75-17,-75 49-15</inkml:trace>
  <inkml:trace contextRef="#ctx0" brushRef="#br0" timeOffset="51043">8210 8582 0,'0'0'0,"0"25"0,25-25 47,0 25-31,74 0-1,75 24 1,148-24 0,1 0-1,74-25 1,148 0-1,-49 0 1,-49 0 0,-149 0 15,-26-25-15,-24 25-1,25 0 1,-248 0-16,124 0 15,-124 0-15,49 25 16,-24-25 0,-25 0-1,24 0 63</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46:50.832"/>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4837 2902 0,'25'0'16,"-25"25"46</inkml:trace>
  <inkml:trace contextRef="#ctx0" brushRef="#br0" timeOffset="289">6722 2902 0,'0'0'0,"0"-25"16,25 25 31,-25 25-32</inkml:trace>
  <inkml:trace contextRef="#ctx0" brushRef="#br0" timeOffset="645.99">9302 2704 0,'25'0'16,"-1"0"62</inkml:trace>
  <inkml:trace contextRef="#ctx0" brushRef="#br0" timeOffset="982">11981 2877 0,'-25'0'31,"25"-24"-15,0 48 15</inkml:trace>
  <inkml:trace contextRef="#ctx0" brushRef="#br0" timeOffset="1406.99">15106 2902 0,'0'-25'0,"-25"25"0,50 0 31,-50 0-31,50 0 15</inkml:trace>
  <inkml:trace contextRef="#ctx0" brushRef="#br0" timeOffset="1798">17983 2952 0,'25'25'0,"0"-25"47</inkml:trace>
  <inkml:trace contextRef="#ctx0" brushRef="#br0" timeOffset="2036">20836 2803 0,'25'0'0</inkml:trace>
  <inkml:trace contextRef="#ctx0" brushRef="#br0" timeOffset="4063">23738 1439 0,'-25'0'125,"0"0"-110,1 0-15,-1 0 16,0 0-16,-74-25 0,24 0 31,-24-49-15,50-26-1,24 1 1,25 0 0,25 25-1,24 24 1,26 25-1,-1 25 1,-49 0 15,49 75-15,50 98 0,-74 1-1,-50-50 1,-25-25 15,-25 25-15,1-49-1,-1-26 1,-74-24 0</inkml:trace>
  <inkml:trace contextRef="#ctx0" brushRef="#br0" timeOffset="4846.99">23937 744 0,'0'0'0,"0"-25"0,-25 25 0,0-24 16,0-1-1,-49-50 1,24 26 0,0 24-1,-24 0 1,0 0 0,49 25-16,-50 25 15,51-25-15,-1 0 16,-74 50-1,-25-1 1,0 75 0,49-24-1,26 48 1,49 51 0,24-1-1,26-24 1,24-25-1,-49-124-15,74 99 16,-74-100-16,99 76 16,-99-100-16,198 99 15,-173-74 1,99-25-16,49 0 16,-24-50-1,-50-24 1,-50-75 15,-74 99-31,0-173 16,0 173-16,-49-173 15,-51-50 1,-24 75 0,100 173-16,-100-74 15,24 49-15</inkml:trace>
  <inkml:trace contextRef="#ctx0" brushRef="#br0" timeOffset="11075.99">9103 5730 0,'0'25'47,"0"-50"-31,0 50 15,-24-50 47,-1 25-78,25-25 16,-25 25-16,0-25 31,-25-24 0,1-1 0,-1 0-31,-49-74 16,25 75-16,-50-100 0,74 99 0,0 1 0,26 24 16,-26-49-16,0-1 15,26 50 1,24 1-1,-25 24 17,25-25-17,25 74 32</inkml:trace>
  <inkml:trace contextRef="#ctx0" brushRef="#br0" timeOffset="15294.99">7243 5308 0,'0'-25'47,"0"1"-32,0-1 32,-25 25-16,25 25-15,0-1-16,0 1 16,-25 50-1,25-26-15,0 1 16,0-25-16,25-1 15,25 1 1,-25-25 0,49-25-1,-49 1 1,0-26 0,-25-24-1,0-1 1,0 26-1,0 24 1,-25 25 15,25 25 1,0-1-17,0 1 1,0 50-1,0-1 1,0-24 0,49-1-1,1-24 1,24-25 0,-24-50-1,0-24 1,-26-25-1,-48 24 1,-1 26 15,-25 49-31</inkml:trace>
  <inkml:trace contextRef="#ctx0" brushRef="#br0" timeOffset="16011.99">7863 5209 0,'-25'0'0,"25"-25"16,25 25-16,-25 25 31,25-25-15,0 0-1,-1 50 1,51 24-1,-50 0 1,-25 1 0,0-1-1,-25-24 1,25-75 15,0 0-15,25 0-16,-25-49 15,49-25 1,-24 49 15,0 25-31,-25 1 16,0 48 15,-25-24-15,25 50-1,-25 24 1,1-24 0,24 0-1,49 24 1,1-24 0,24-1-1,-49-49-15,74-25 16,-74 25-1,25-49-15,24-50 16</inkml:trace>
  <inkml:trace contextRef="#ctx0" brushRef="#br0" timeOffset="16981">9128 4366 0,'0'24'63,"0"1"-48,0 0 1,0 0-16,0 0 16,25-25-16,0 24 15,24 1 1,1-25 0,-25 0-16,24-49 15,-24 24-15,0 0 16,0-49-1,-25 24 1,-25 50 0,25 25 31,0 0-32,0-1-15,0 51 16,0-1-1,25 25 1,0-24 15,-25-50-31,0 49 16,24-49-16,-24 49 16,0-49-1,0 25 1,-24-75 15,-1 25-15,-25-25-1,50 0-15,-74 1 16,49-1-16,0 0 16,0-25-1,25 25-15,-24-49 16,48 0-1</inkml:trace>
  <inkml:trace contextRef="#ctx0" brushRef="#br0" timeOffset="17712">9599 4266 0,'0'0'0,"0"-24"15,-24 24-15,48 0 79,-24 24-79,25-24 15,0 0-15,25 0 16,74 25-1,24-25 1,-23 0 0,-76-25-1,-24 25 1,-50-24 15,25 48-31,-25-24 16,1 25-1,-26 0 1,0 25 15,1-1-15,24-24 0,0 0-16,0 0 15,0-1-15,1 1 16,-1 25-1,25-25 1,25-25 0,-1 24-1,51-24 1,24 0 0,124 0-16</inkml:trace>
  <inkml:trace contextRef="#ctx0" brushRef="#br0" timeOffset="25527">10220 6424 0,'0'0'0,"0"-24"16,-25 24-16,25-25 15,-25 0 1,-25-25-1,1 26 1,-26-1 0,26 0 15,-26 50-15,1 24-1,-1 1 1,-24 49-1,74-24 1,1 24 0,24-25-1,0-24 1,0-1 0,49 1-1,-24 0 1,49-25-1,1 24 1,24-24 0,-25 0 15,26 0-15,-1-1-1,0-24 1,0-24-1,-24-1 1,-1-25 0,1 1-1,-51-26 1,-24-49 0,-24 25-1,24 74-15,-100-124 16,100 124-1,-49-24-15,-50-26 16,24 26 0</inkml:trace>
  <inkml:trace contextRef="#ctx0" brushRef="#br0" timeOffset="29526">12502 6548 0,'0'-24'16,"-25"24"-16,25-25 16,-50-25 15,25 1-15,-24-1-1,24 50-15,0-25 16,25 0-16,-49 1 15,24 24-15,-50-25 16,50 25-16,-49 0 16,-25 25-1,24 49 1,1 0 0,24 26-1,26 24 1,24-50-1,0 50 1,24-25 0,51 25-1,-26-49 17,51-1-17,-26 1 1,50-51-1,-25 1 1,25-50 0,25-24-1,-50-1 1,-99 25-16,50-49 16,-25 49-16,-25 0 15,0-24-15,0-75 16,-25 74-16,-49-99 15,49 124-15,-25-74 16,25 74-16,-123-123 16</inkml:trace>
  <inkml:trace contextRef="#ctx0" brushRef="#br0" timeOffset="32694.99">14684 6524 0,'0'-25'0,"0"0"32,-24 25-32,24-25 15,-50-49 1,25 24-1,-49-24 1,24 49 0,-49 0-1,24 50 1,-49 74 0,50 25-1,49-99-15,-24 99 16,24-99-16,25 74 15,0 0 1,0 1 0,74 24-1,1-50 17,-51-49-32,100 49 15,-99-74-15,124 25 16,74-25-1,-49-74 1,-75-26 0,-74-24-1,-25 100-15,-74-101 16,49 76-16,-174-75 16</inkml:trace>
  <inkml:trace contextRef="#ctx0" brushRef="#br0" timeOffset="34876">4837 2803 0,'0'0'0,"-25"0"0,0 25 15,0 0 1,1-25-16,-76 74 16,76-74-1,-51 74 1,-98 50 0,-1 25-1,25-50 1,25 25-1,0 50 1</inkml:trace>
  <inkml:trace contextRef="#ctx0" brushRef="#br0" timeOffset="35294.99">7367 2803 0,'-25'0'16,"0"0"-1,1 25 1,-51 24 0,-24 51-1,0-1 1,-75 74-1,50-24 1,-25 25 0,25-25-1</inkml:trace>
  <inkml:trace contextRef="#ctx0" brushRef="#br0" timeOffset="35710">9674 2555 0,'0'0'0,"0"25"62,-25-25-62,25 24 16,-25-24-16,-24 75 16,-51 74-1,-48 49 1,-1-24 0,-99 99-16</inkml:trace>
  <inkml:trace contextRef="#ctx0" brushRef="#br0" timeOffset="41141.99">10468 8533 0,'0'0'0,"-25"0"0,25-25 16,-25 25-1,25-25 1,-25 0-1,25 1 1,-25-1 0,1 0-1,-1 0 1,-25 25 0,1 0-1,-1 0 1,-24 50-1,-1-1 1,50-24-16,-24 50 16,49-51-16,-50 76 31,50-1-31,-25 25 31,25-75-15,0 26-1,25-1 1,0-24 0,0-50-16,-1 50 15,1-50-15,25 49 16,24 1 0,26-1-1,-1 1 1,-25-25-1,50-25 1,-49-50 0,-26-24-1,-24-50 1,-25 0 15,-25-25-15,25 124-16,-49-49 15,49 49-15,-50-50 16,-24 26-16</inkml:trace>
  <inkml:trace contextRef="#ctx0" brushRef="#br0" timeOffset="41941.99">13022 2604 0,'-24'0'0,"48"0"0,-73 0 31,24 25-15,0 0-16,-49 99 31,-25 25-15,74-124-16,-74 173 15,49-148-15,-74 198 16,-99 74 0,99-123-1,74-125-15,-99 100 16,124-125-16,-74 125 0</inkml:trace>
  <inkml:trace contextRef="#ctx0" brushRef="#br0" timeOffset="48757">16892 8558 0,'0'-25'32,"-25"25"-17,25-25 1,0 0-1,-25 0 1,25 1-16,-24 24 16,-1-25-1,-25-25 1,-24 25 0,-25 25-1,-1 0 1,1 0-1,49 25 1,-49 25 0,50 24 15,-1 25-31,0 1 16,26-26 15,24 0-16,0-49-15,0 50 16,0-51-16,0 26 16,0 25-1,24-26 1,1 26 0,25-26-1,-25-24-15,24 25 16,-24-50-16,25 49 15,49 1 1,-74-25-16,74-1 16,-74 1-1,49-25-15,25 25 16,1-50 0,-26 25 15,50-49-16,-50-26 1,-24 1 0,-50-25-1,0-50 1,0 74 0,-50-98-1,1 49 1,-1-25-1,-49 0 1</inkml:trace>
  <inkml:trace contextRef="#ctx0" brushRef="#br0" timeOffset="50373.99">16272 2530 0,'0'-25'0,"-25"50"63,-25 25-48,26-1 1,-76 51-16,51-26 0,-249 323 16,50-75-1,74-49 16,125-223-31,-224 347 16</inkml:trace>
  <inkml:trace contextRef="#ctx0" brushRef="#br0" timeOffset="55323">14635 8508 0,'0'-25'0,"0"0"31,0 1-15,0-1 0,0 0-16,0 0 15,-25 25 1,0-25 0,0 25-1,-24 0 1,-1 0-1,-49 25 1,0 50 0,-1 24-1,51 50 1,24-100-16,-25 75 16,50-74-1,-24 49 1,24 0-1,49 25 1,1-24 0,49-1-1,75-25 1,-50-49 0,74-25-1,25-99 1,-99 24-1,-74-98 1,-75 24 0,-74-50 15,-25 26-31,-124-1 16</inkml:trace>
  <inkml:trace contextRef="#ctx0" brushRef="#br0" timeOffset="56092.99">19025 2480 0,'0'25'31,"-25"-25"-15,25 25-16,-24 0 15,-76 99 1,51-74-16,-150 173 16,175-174-16,-125 125 15,-50 148 1,50-24 0,-123 273-1</inkml:trace>
  <inkml:trace contextRef="#ctx0" brushRef="#br0" timeOffset="66938">16892 12824 0,'-25'-25'16,"25"0"0,-25 1-1,25-1 1,-24 25-16,24-25 16,-25 25-16,-25-25 31,-49 0-16,25 25-15,49 0 16,-99 0 0,99 25-16,-50-25 15,-49 50 1,75-1 0,-26 51-1,51-1 1,24 0-1,0 0 1,24 1 0,26-1-1,24 25 1,75-25 0,-25-49-1,50-50 1,-25-50 15,-50-24-15,-49-50-1,-50 49-15,0-24 16,0 49-16,0 25 0,-50-173 0</inkml:trace>
  <inkml:trace contextRef="#ctx0" brushRef="#br0" timeOffset="67856">22299 2679 0,'-24'0'0,"-1"0"46,25 25-46,-25 0 16,0-1-16,-49 51 16,-25 49-1,-25 25 1,-125 123 0,101-48-1,-175 297 1</inkml:trace>
  <inkml:trace contextRef="#ctx0" brushRef="#br0" timeOffset="69007">4638 3894 0,'0'0'0,"-24"25"16,-1-25-1,-50 50 1,-49 74 0,-74 49-1,49 51 1,50-51-1,-25 150 1</inkml:trace>
  <inkml:trace contextRef="#ctx0" brushRef="#br0" timeOffset="69421">7169 3969 0,'0'-25'0,"0"50"15,-25-25 17,25 25-17,-25-25 1,0 49-16,-74 100 31,74-124-31,-49 99 16,49-75-16,-74 75 15,-100 273-15</inkml:trace>
  <inkml:trace contextRef="#ctx0" brushRef="#br0" timeOffset="70554.99">10319 10517 0,'0'0'0,"0"-25"0,0 1 16,0-1 0,-25 25-16,0-25 15,-24-25 1,-1 26-1,-24 24 1,-1 24 0,-24 51-1,74-50-15,-49 49 16,49-49-16,-50 124 16,1-1-1,49 1 1,25-99-16,50 99 15,-50-100 1,99 51 0,50 24-1,99-75 1,-74-49 0,-125-25-16,75-49 15,-99 49-15,0-99 16,0-74-1,-100-100 1,-49 75 0,0 99-1,-25 124 1</inkml:trace>
  <inkml:trace contextRef="#ctx0" brushRef="#br0" timeOffset="71254">12526 10740 0,'0'0'0,"0"-24"0,0-1 16,0 0 0,0-25-1,-24-24 1,-1 24-1,-25 1 1,-49 24 0,0 50-1,-25 49 1,99-74-16,-74 99 16,74-49-16,-25 24 31,1 199-16,98-74-15,50-26 32,-49-148-32,124 74 15,-125-74-15,100-25 16,99-99 0,-149-25-1,-74-25 1,-99-49-1,-149-1 1</inkml:trace>
  <inkml:trace contextRef="#ctx0" brushRef="#br0" timeOffset="74094.99">20290 4688 0,'25'0'32,"0"0"46,-25 25-78,0 0 0,0-1 0,0 26 15,0 124 1,0 24 0,-25-24-1,25-75 1,-25-25 0,25-49-1</inkml:trace>
  <inkml:trace contextRef="#ctx0" brushRef="#br0" timeOffset="74820">21158 4787 0,'0'0'0,"0"-25"32,0 1-17,-24 24 1,24-25 0,-25 0-1,0 25 1,0 0-1,-49 50 1,-1-1 0,75-24-16,-74 74 15,74-74-15,-50 50 16,1 73 0,24-73-1,25 49 1,50 0-1,24-50 1,25-24 15,75-25-15,-50-75 0,0 0-1,-50-74 1,-74 25-1,-74 25 1,-50 74 0,25 0-1,-25 49 1,0 1-16</inkml:trace>
  <inkml:trace contextRef="#ctx0" brushRef="#br0" timeOffset="79337">23093 4440 0,'0'0'0,"-25"0"0,1 0 31,-1 0-15,0 0-1,0 50 1,-74 74 0,-25 24-1,25-23 1,-50 73 0,-25 50-1</inkml:trace>
  <inkml:trace contextRef="#ctx0" brushRef="#br0" timeOffset="79606">22399 4440 0,'0'0'16,"0"25"15,0 0-15,24 49-1,26 100 1,24 24 0,50 25-1,75 174 1</inkml:trace>
  <inkml:trace contextRef="#ctx0" brushRef="#br0" timeOffset="80653">20960 6648 0,'0'0'16,"0"-25"0,-25 25 15,25-25-15,-25 25-1,25 25 1,-74 24-1,-50 75 1,74-24 0,25-1-1,50 0 1,0-99-16,50 50 16,-26-50-16,125 0 15,24-50 1,-74-24-1,-99 24 17,-75-49-17,-49 24 1,0 51 0,-50-26-1,25 25 1,25 25-1,-25-49 1,74-26 0,25-49-1,50-25 1,25 50 0,-25 50-16,49-1 15,-49 25-15,74 0 16,0 100-1,-24 49 1,24 173 0</inkml:trace>
  <inkml:trace contextRef="#ctx0" brushRef="#br0" timeOffset="81952.99">22126 6251 0,'0'-25'16,"0"50"46,0 0-46,25-1-16,-1 1 0,1 25 15,50 99 1,-26-50 0,-24-74-16,0 49 15,0-74-15,24 50 16,1-1 0,24-49-1,75-74 1,25 24-1,-1-24 17,75-1-17,-24 1 1,-100 49 0,-25 0-1</inkml:trace>
  <inkml:trace contextRef="#ctx0" brushRef="#br0" timeOffset="83219">20960 7739 0,'0'0'0,"25"0"15,-25 25 48,0 0-48,25-1-15,-25 51 16,24 74 15,1 24-15,-25-49 0,25 75-1,0 98-15</inkml:trace>
  <inkml:trace contextRef="#ctx0" brushRef="#br0" timeOffset="83719.99">20960 7665 0,'-25'0'16,"25"24"-16,-25 1 15,25 0 1,-49 49-1,-26 50 1,1 50 0,24-75-1,1 1 1,49-76-16,-25 51 16,0-75-16,25 25 15,0-1 1,0-48-1,25 24 1,24-25 15,26 0-15,-50 25-16,74-25 16,-74 25-16,148-25 15,249-49 1</inkml:trace>
  <inkml:trace contextRef="#ctx0" brushRef="#br0" timeOffset="84619">23019 6499 0,'25'0'0,"-25"-25"16,-25 25-16,0 0 31,0 25-31,-99 0 16,-25 24-1,124-49-15,-123 50 32,98-50-32,-49 25 15,-50-75 1,50-24 0,49-100-1,75 25 1,0 124-16,24-74 15,-24 74-15,50-24 16,148 49 0,0 149-1,-24 24 1,-150-123-16,100 173 16,-124-173-16,49 98 15,25 51 1,-24-25-16</inkml:trace>
  <inkml:trace contextRef="#ctx0" brushRef="#br0" timeOffset="89304.99">23416 7689 0,'0'0'0,"0"-24"16,-25 24-16,0 0 16,0 0-1,-49 24 1,-50 51 0,0 24-1,-50 25 1,0-25-1,75-74 1,74-25-16,-24-49 16,24 49-1,0-100 1,25-24 0,50 0-1,-1 50 1,51 74-1,-1 49 1,25 100 0,-50 25-1,75 297 1</inkml:trace>
  <inkml:trace contextRef="#ctx0" brushRef="#br0" timeOffset="90252">20786 9947 0,'0'0'0,"25"-25"16,-50 0-16,25 0 16,0 0-1,0-49-15,25 49 16,0-49 0,-25 49-16,50 0 15,49-49 1,0 49-1,50 0 1,-25 124 0,-99 25-1,-50 124 1,-50-49 0,-24-25-1,-25-1 1,75-98-1,24-26 1,50-49 0,74-25 15,25-24-15,0-1-1,49-24 1,-49 49-1,1 0-15</inkml:trace>
  <inkml:trace contextRef="#ctx0" brushRef="#br0" timeOffset="91235">22498 9624 0,'0'0'0,"0"-25"47,25 25-16,-25 25-15,0 0 15,0 0-31,24-25 16,1 74 0,50 25-1,-26 1 1,-24-76-16,25 51 15,-25-50-15,-25 0 16,24-1 0,1-24 46,0 0-46,-25-24-16,25 24 15,24-25-15,100-99 16,50-25 0,-125 99-16,224-123 15,-249 123 1,125-24 0,-25-26-1,-50 51 1,-149 24-1</inkml:trace>
  <inkml:trace contextRef="#ctx0" brushRef="#br1" timeOffset="106410">10641 6251 0,'0'-25'157,"25"25"-157,0-25 15,0 0-15,-25 1 0,24 24 16,1-25-1,0 0 1</inkml:trace>
  <inkml:trace contextRef="#ctx0" brushRef="#br1" timeOffset="107115.99">14808 6028 0,'-24'0'15,"-1"0"16,50 0 32,-25-25-63,24 25 0,1-25 16,74 0-1,-24 0 1,-50 25-16</inkml:trace>
  <inkml:trace contextRef="#ctx0" brushRef="#br1" timeOffset="107632.99">16545 7863 0,'25'0'63,"-1"0"-48,1-25-15,0 25 0,25 0 16,49-25-1,25 1 1</inkml:trace>
  <inkml:trace contextRef="#ctx0" brushRef="#br1" timeOffset="108282.99">12129 9971 0,'0'25'15,"0"0"17,0 0-1,0-50 0,25 25-15,50-50-1,-1-24 1,75 0 0,49-26-1</inkml:trace>
  <inkml:trace contextRef="#ctx0" brushRef="#br1" timeOffset="109016.99">16297 12105 0,'0'24'0,"0"1"16,0 0 15,24-25-15,1-25 0,0 25-1,25-49 1,-1 24-1,75-74 1,-99 74-16,124-99 16</inkml:trace>
  <inkml:trace contextRef="#ctx0" brushRef="#br1" timeOffset="112565">9401 5879 0,'0'25'62,"0"-1"-46,0 1-16,0 0 15,25 25-15,-25 74 16,0 49 0,25-24 15,-25-25-16,0 25 1,24-50 0,-24 0-1,0-24 1,25-26 0,-25 1-1,0-25 1,25 49-1,-25-24 1,0 24 0,0-24-1,25-1 1,-25 1 15,0-25-31,25 0 31,-25-1-15,24 1 0,1-25-1,25 25 1,24-25 0,50 0-1,-25 0 1,50 0-1,-25 0 1,-49 0 0,-1 0-16,25 25 15,-74-25-15,74 0 16,1 0 0,48 0 15,-24 0-16,0 0 1,-99 0-16,75 0 16,-76 0-16,51 0 15,49 0 1,-50 0 0,1 0-1,-1 0 1,25 0-1,50 0 1,-25 0 0,-25 0-1,1 0 1,-51 0 0,26 0 15,-1-25-16,0 25 1,-24 0 0,0-25-1,-26 25 1,26 0 0,-25 0-1,0 0 1,-25-25-1,24 1 1,-24-26 0,25-24-1,-25-50 1,0-50 0,0 50-1,0 99 1,-25-124-1,25 124-15,-24-49 16,24-100 0,-25 75-1,25 0 1,0 49 0,0 26-16,0-1 15,0 0 1,0 0 31,-25 25 15,25 25-46,-25-25-1,0 0 1,-24 0 0,-50 0-1,-50 0 1,-99 0 0,-25 0-1,25 25 1,99-25-1,-25 0 1,25 25 0,-49-25-1,0 0 1,-1 0 0,1 0-1,-1 24 16,-49 1-15,75 0 0,73-25-1,51 0 1</inkml:trace>
  <inkml:trace contextRef="#ctx0" brushRef="#br1" timeOffset="115231.99">13717 5953 0,'0'25'78,"0"0"-78,0 0 16,0-1-16,0 1 0,0 99 15,0 99 1,0-49 0,0 49-1,0-49 1,0-50 15,0 124-31,0-74 31,0-50-15,0 24 0,25-48-1,-25-1 1,0-25 0,0 26-1,0-26 1,0 0-1,0 26 1,0-1 0,0-74-16,0 49 15,0-49-15,0 74 16,-25 50 0,25-100-1,0 51 16,0-1-15,0-74-16,0 0 16,0-1-16,0 26 15,0 0 1,0-26 0,0 1-1,0 0 1,25 0-1,0 0 17,-1-25-17,1 24-15,25-24 16,-1 25 15,100-25-31,-25 0 31,0 25-15,25-25 0,-25 0-1,0 0 1,-49 0 0,-26 0-1,1 0 1,-1-25-1,1 25 1,-25 0 0,24-25-1,1 25 1,0 0 0,-26-24-1,1 24 16,0 0-15,0-25 0,0 25-1,-1 0 1,-24-25 0,0 0-1,25 0 1,-25-24-1,25-26 1,-25-24 0,0 74-16,0-124 15,0 125-15,0-100 16,-25-75 0,25 150-1,-25-75-15,25 74 16,-49-99-1,24-24 1,0 48 0,25-23-1,0 24 1,0-25 0,-25 50-1,25-50 1,-24 50-1,24-25 1,0 49 0,0-49-1,-25 50 1,25-1 0,-25 1-1,0-1 16,0 1-15,25-25 0,-24 74-1,24 0-15,-25-24 16,25 24-16,-25 0 16,25-25-1,0 1 1,-25 24-1,-49-25 1,24 26 0,-74-1-1,-49 25 1,-1-25 0,-49 0 15,24-24-31</inkml:trace>
  <inkml:trace contextRef="#ctx0" brushRef="#br1" timeOffset="119030.99">9525 8111 0,'0'-25'16,"0"1"-1,0-1 16,-25 25-31,25 25 47,0-1-31,0 26 0,0 74-1,0 74 1,0 50-1,0-49 1,25-1 0,-25-148-16,25 148 15,0-173-15,-25 99 16,0-99-16,0 124 16,0-100-16,24 100 15,-24 50 16,25-100-15,-25 50 0,0 0-1,-25-50 1,25 0 0,0 0-1,0 0 1,-24 25-1,24-99-15,0 74 16,0-74-16,0 0 0,0 50 16,24 24-1,-24-25 1,0 1 15,0-26-31,25 1 31,-25-25-15,25-25 0,0 24-1,0 1 1,-1-25 0,26 0-1,24 25 1,1-25-1,24-25 1,0 25 0,25-25-1,-24 1 1,-76 24-16,51 0 16,-50 0-1,-1-25-15,51 25 31,-26-25-15,-24 25-16,0 0 16,-25-25-16,25 25 15,0 0 1,-1 0 0,-24-25-1,25 25 1,-25-24-1,25-26 1,0 0 0,-25-24-1,0 49-15,0-74 16,0 74 0,-25-74-16,25 74 15,-25-124-15,25 124 16,-25-123-1,25-1 1,-24-25 0,24 25-1,0 1 1,-25-26 0,25 0-1,-25 50 1,25 0-1,0 50 1,0-25 0,-25-1-1,25 26 1,-25-25 0,25 24-1,-24 26 16,24-26-15,0 50-16,0-24 16,0 24-16,0 0 15,0-49 1,0 49 0,0-25-1,0 1 1,-25 24-1,25 0-15,0 0 16,0 1-16,0-1 16,0 0-16,0 0 15,0 0 1,0 1 15,0-1-31,0 0 31,0 0-15,0 0 15,-25 25 1,25-24-17,-25 24 1,0 0-1,25-25-15,-74 25 16,24 0 0,-49 0-1,-25 0 1,0 0 0,0 25-1,50-25 16,24 0-15,-49 0 0,24 24-16</inkml:trace>
  <inkml:trace contextRef="#ctx0" brushRef="#br1" timeOffset="184756">10443 17537 0,'0'-25'47,"25"25"-32,-1 25-15,1-25 16,0 0-16,74 0 16,75 0-1,49-25 1,-173 25-16,198 0 16,-199 0-16,26 0 15,-50 0-15,74 0 16,-74 0-16,-1 0 15,-24 25-15,25-25 0</inkml:trace>
  <inkml:trace contextRef="#ctx0" brushRef="#br1" timeOffset="185139">7466 17190 0,'0'0'0,"-25"0"15,50 0 17,25 24-17,74 1 1,-99-25-16,198-25 16,-174 25-16,26 0 15,123 0 1,150 0-1,222-24 1,100 24-16</inkml:trace>
  <inkml:trace contextRef="#ctx0" brushRef="#br1" timeOffset="185606">13271 17338 0,'0'0'0,"24"0"0,-24 25 31,25-25-15,50 0 0,73 0-1,51-25 1,-26 25 0,51 0-1,73 25 1</inkml:trace>
  <inkml:trace contextRef="#ctx0" brushRef="#br1" timeOffset="186073">16123 17512 0,'0'-25'32,"0"50"-17,25-25 16,0 0-31,99 0 16,124-25 0,49 25-1,1 0 1,173 0 0</inkml:trace>
  <inkml:trace contextRef="#ctx0" brushRef="#br1" timeOffset="186472">19422 17562 0,'0'0'16,"25"-25"-16,0 25 16,-25-25-16,74 25 15,50-25 16,50 25-15,-125 0-16,249 25 16,-248 0-16,74-25 15,0 0-15,74 25 16,-173-25-16,124 0 16,-75 25-1,-24-50 1</inkml:trace>
  <inkml:trace contextRef="#ctx0" brushRef="#br1" timeOffset="192087.99">22399 14511 0,'0'0'0,"0"-25"16,-25 25-1,25-25 1,0 0 15,0 50-15,0 0-1,0 25 1,-25 74 0,25 24-1,25-48 1,-25-26 0,0-24-1</inkml:trace>
  <inkml:trace contextRef="#ctx0" brushRef="#br1" timeOffset="192506">22399 14833 0,'24'0'47,"1"-25"-47,0 25 15,0 0-15,198 0 16,-99 50 0,-25 24-1,-49 1 1,-50-1-1,-25 1 17,-24-1-17,-26 0 1,75-49-16,-99 0 16,74 0-16,-49-25 15,-50 0 1,99 0-16,-74-50 15,-1 1-15</inkml:trace>
  <inkml:trace contextRef="#ctx0" brushRef="#br1" timeOffset="192806">22374 14461 0,'0'-25'16,"25"25"15,-1 0-16,1 0-15,0-24 16,0 24-16,99-25 16,-99 25-16,124 0 15,-125 0-15,150 0 16</inkml:trace>
  <inkml:trace contextRef="#ctx0" brushRef="#br1" timeOffset="193388.99">23192 14114 0,'0'0'0,"0"-25"0,-24 25 15,24-25-15,-50-24 16,-24-51 0,-75 26-1,-25 24 1,0 75 0,1 50 15,-75 98-16,99 1-15,50 99 32,99-50-17,124 50 1,25-100 0,49-49-1,199 1 1,-149-101-1,74-48 1,-123-51 0,-75-49-1,-75-74 1,-98-174 0,-50 74-1,-75 50 1,149 223-16,-148-124 15,-1 50 1</inkml:trace>
  <inkml:trace contextRef="#ctx0" brushRef="#br1" timeOffset="195171">7516 9227 0,'0'0'15,"-25"-24"-15,0 24 0,0 0 16,1 0 0,-51 0-1,-98 49 1,123-24-16,-148 74 16,148-49-16,-149 74 15,-148 173 1,74 1-1,0 25 17,-123 222-17,148-173 1,24 50 0,100-100-1,25-24 1,74-25-1,25 49 1,75-49 0,24 25-1,0-75 1,50 25 0,25 0-1,-75-124 16,124 149-31,-49-50 32,-1 25-17,51 125 1</inkml:trace>
  <inkml:trace contextRef="#ctx0" brushRef="#br1" timeOffset="195807.99">6176 14709 0,'0'0'16,"0"-25"-16,0 1 15,0 48 16,0 1-15,25 0-16,0 74 16,0-74-16,24 124 15,51 49 1,-1-49 0,0 25-1,-49-75 1,-26 0-1,-24-74 17,0 0-17,-24-25 1,-26 25 0,-49-25-1,-75 0 1,-49-25-1,-25 25 1,25-25 0,123 0-1,1 0 1</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8:50:56.096"/>
    </inkml:context>
    <inkml:brush xml:id="br0">
      <inkml:brushProperty name="width" value="0.05292" units="cm"/>
      <inkml:brushProperty name="height" value="0.05292" units="cm"/>
      <inkml:brushProperty name="color" value="#C00000"/>
    </inkml:brush>
  </inkml:definitions>
  <inkml:trace contextRef="#ctx0" brushRef="#br0">1910 7218 0,'0'-25'31,"0"1"16,0-1-16,-25 25-31,25-25 0,-25 0 16,-49-24 0,0-1-1,-26 50 1,-24 25-1,0 99 1,25 25 0,25 74-1,74-198-15,0 148 16,0-123-16,49 74 16,75 0-1,25-99 16,74-75-15,1-124 0,-100-24-1,-75-75 1,-74 0 0,-74 50-1,74 173-15,-49-98 16,49 123-16,-49-50 15,49 51 1,25 48 0,0 51-1,50 74 1,-1-50 15,50 124-15,-99-173-16,50 99 15,-25-100-15,24 125 16,-24-125-16,99 299 0</inkml:trace>
  <inkml:trace contextRef="#ctx0" brushRef="#br0" timeOffset="866.99">2927 7268 0,'0'0'0,"0"-25"0,-25 25 15,25-25-15,-25-24 31,-24-1-15,-26 50 0,1 0-1,-1 25 1,-24 49 0,25 50-1,49 0 1,25 50-1,99-50 1,-24-75 0,74-24-1,-50-74 1,-50-26 0,-24-74-1,-25 125 1,-25-125-1,25 99-15,-24-49 16,24 25 0,24 24-1,1 50 1,25 0 0,-25 0-16,49 50 15,-49-26-15,24 51 16,-24-50-16,25 74 15,-25-50-15,24 51 16,-24-26 0,0 0-1,-50-74 1,0 0 0,-24-49-1,-1-75 16,25 99-31,0-149 16,25 150-16,0-125 16,25 50-1,25 24 1,24 50 0,1 75-1,-26 49 1,1 25-1,-50-74-15,49 198 16</inkml:trace>
  <inkml:trace contextRef="#ctx0" brushRef="#br0" timeOffset="1299.99">3820 6846 0,'0'25'47,"-25"-25"-16,25 25-15,0 0 0,-25-25-16,25 24 15,-24-24-15,-1 25 16,0 0 0,0-25-1,-25-50 16,26-49-15,24 0 0,0-50-1,49 25 1,75 50 0</inkml:trace>
  <inkml:trace contextRef="#ctx0" brushRef="#br0" timeOffset="1850">4093 5631 0,'0'-25'0,"0"50"47,0-1-32,0 1 1,0 0-16,25 74 15,24 100 1,1-26 0,24 75-1,-24-74 1,-25-149-16,24 124 16,-24-125-1,0 51-15,24 49 31,1-50-15,0-24 0,-26-25-1,51 49 1,-26-49 0,76 0-1,-1-75 1,74-123-16</inkml:trace>
  <inkml:trace contextRef="#ctx0" brushRef="#br0" timeOffset="2049.99">4564 6623 0,'0'0'0,"0"-25"16,25 25-16,-25-25 16,25 0-1,74-49 1,99-100-16</inkml:trace>
  <inkml:trace contextRef="#ctx0" brushRef="#br0" timeOffset="2765.99">2753 9252 0,'0'0'0,"0"25"15,25-25 1,-25 25-16,25 0 16,0-1-1,0-24 1,-1-99 15,1 0-15,-50-75-1,-24 75 1,-26 49 0,-49 50-1,0 75 1,25 49-1,-25 99 1,50 25 0,74-198-16,0 99 15,0-100-15,49 150 16,50-50 0,75-1-1,74-123 16,0-99-15,75-150 0,-1-197-1</inkml:trace>
  <inkml:trace contextRef="#ctx0" brushRef="#br0" timeOffset="3399.99">3597 9451 0,'0'0'0,"-25"0"0,25-25 0,0 0 16,-25 25-1,25-50 1,25-49 0,24-25-1,26 50 1,-1 74-1,-74 25-15,75 49 16,-50-49-16,24 74 16,-24 25-1,-25 74 1,-25-74 0,-24-24-1,-1-51 16,25-74-15,-24-173 0,49 99-1,24-25 1,1 49 0,25 75-1,-1 25 1,26 74-1,-75-74-15,49 74 16,-24-99-16,0 50 16,49-25-16</inkml:trace>
  <inkml:trace contextRef="#ctx0" brushRef="#br0" timeOffset="3900">4291 9624 0,'0'-25'16,"-25"25"0,25-24-16,0-1 15,-24-50 1,-1-123-1,0 49 1,0 25 0,25 99-1,25 25 1,0 25 0,49 25-1,25 24 16,-24-24-15,-26-1 0,-24 26-1,0-1 1,0 1 0,0-26-1,24-24 1,50-50-1,-24-24 1,-50 24-16,24-50 16,-49 51-16,-24-125 15</inkml:trace>
  <inkml:trace contextRef="#ctx0" brushRef="#br0" timeOffset="4382.99">5085 9054 0,'-25'0'0,"25"-25"46,25 0-14,-25 0-32,25 0 15,-25 1-15,25 24 0,-1-100 16,51-73 0,-75 24-1,0 75 1,-50 49 15,-49 99-15,0 75-1,24 0 1,51 49 0,48-49-1,76-50 1,24-24-1,-75-75-15,150-25 16,-150 0-16,298-223 16</inkml:trace>
  <inkml:trace contextRef="#ctx0" brushRef="#br0" timeOffset="5465.99">4316 12005 0,'-25'-24'16,"50"48"-16,-75-73 15,26 24 1,24 0-16,-25 25 0,25-25 15,-75-24 1,26-1 0,-75 25-1,25 50 1,-1 25 0,1 99-1,49 74 1,50-25-1,50 1 1,25-75 0,73-99-1,-123-25-15,149-75 16,-149 50-16,148-173 16,-74-50-1,-74 25 1,-74-75 15,-51 75-15,76 173-16,-51-123 15,50 148-15,-24-75 16,24 51 0,25 24-1,-25 25 16,50 25-31,-25 49 16,50 50 0,-50-74-16,74 173 15,-49-173 1,24 49-16,-24-49 0,50 148 16,-51-148-1,26 49-15,49 149 0</inkml:trace>
  <inkml:trace contextRef="#ctx0" brushRef="#br0" timeOffset="5883">5085 10492 0,'0'0'16,"0"25"-16,0 0 31,0 0-16,25 49 1,24 100 0,1 74-1,24 149 1,1-25 0,24 99-1,-25-124 1,-24 50-1,-25-173 1,0-51-16</inkml:trace>
  <inkml:trace contextRef="#ctx0" brushRef="#br0" timeOffset="6234.99">6325 10815 0,'-25'0'31,"25"25"-15,-24-1-1,24 1-15,0 25 0,-50 123 16,0 51 0,1 98-1,-1-99 1,-24 50-1</inkml:trace>
  <inkml:trace contextRef="#ctx0" brushRef="#br0" timeOffset="6483">5953 11063 0,'0'0'0,"25"0"16,-25 25 15,25-1-31,49 101 16,25 48 0,1 26-1,48 24 1,150 248-1</inkml:trace>
  <inkml:trace contextRef="#ctx0" brushRef="#br0" timeOffset="7531.99">0 7516 0,'0'25'0,"25"24"0,74 125 16,75 148 0,49 75-1,0-25 1,75 149-1,24 25 1,-24 49 0,-100-148-1,1 98 1,-1-49 0,1-24-1,-51-125 1,26 0 15,-149-272-31,74 74 16,-74-100-16,74 125 15,25-1 1</inkml:trace>
  <inkml:trace contextRef="#ctx0" brushRef="#br0" timeOffset="7982">174 7392 0,'0'0'15,"-25"0"-15,25-25 0,-25 25 16,0-25-16,-74-49 15</inkml:trace>
  <inkml:trace contextRef="#ctx0" brushRef="#br0" timeOffset="9898.99">0 7169 0,'0'0'0,"25"-25"0,24 0 16,-24 25-16,99-74 15,174-75 1,99-99 0,297-174-1,50 0 1,100 25 0,-522 249-1,199-100 1,-149 74-1,25 25 17,-124 75-17,-75 24 1,-74 25 0,-49 0-1,-50 25-15,-1 0 31,-48 0 1,48 0-17,-24 25 1,25 0 15,0 0-15,49 74-1,26 75 17,-1 49-17,25 25 1,25 74 0,0-24-1,-125-223-15,125 247 16,-124-223-16,99 149 15,74 298 1,-98-248 0,49 173-1,-1 0 1,-73-198 0,-26-174-16,100 323 15,-124-348 1,49 100-16,75 124 15,0 99 17,0-50-17,-25-25 1,-50-123 0,50 148-1,-99-297-15,50 148 16,-51-124-16,76 150 15,-1-26 1,0 1 0,-74-150-16,74 174 15,-74-173 1,24 24-16,51 75 16,-26 0-1,-24-50 1,-50-74-16,25 25 15,-1-25 1,-24-1 0,0 51-1,-24-1 1,-51 1 0,1 24-1,-50 0 1,-50 25-1,-24 0 1,24 0 0,-49 25-1,24-25 1,150-99-16,-125 74 16,124-74-16,-148 99 15,24-25 1,26 0 15,-1 0-15,-50 50-1,75-74 1,99-51-16,-99 26 16,100-25-16,-51 24 15,1 1 1,-1 0-1,1-1 1,24 1 0,1 0-1,-1-1 1,-24 1 0,24-1-1,25-49-15,-49 50 16,49-50-1,-25 25-15,-49 24 32,0 1-17,74-50 1,0 25-16,-99 24 16,100-49-16,-26 25 15,-24-25 1,-1 25-1,26-50 1,-26 25 0,26-49-1,-26-1 1,1-24 0,-1-1-1,-24 1 1,25-25-1,-26-25 17,-48-50-17,123 149-15,-74-149 16,74 125-16,-99-125 16,25-49-1,74 173-15,-74-98 16,74 98-16,-50-99 15,-74-173 1,50 98 0,-99-148-1</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15:25.70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4024 1477 0,'0'-24'15,"0"0"32,0 1-15,0-1-17,0 0-15,-25 24 0,25-23 0,-24 23 16,0-24-16,0 24 15,0 0-15,0 24 0,0-24 16,-1 0-16,1 23 16,1-23-16,23 24 0,-24-24 0,24 24 15,-25-24-15,25 23 0,-24-23 0,0 24 16,24 0-16,-23-24 0,23 24 16,0 0-16,0-2 46,0 2-46,0 0 16,0 0-16,0 0 0,23-24 16,-23 24-16,24-1 0,0-23 0,-24 24 0,25-24 15,-1 23-15,-1-23 0,1 24 16,1-24-16,-1 0 0,0 24 16,0-24-16,0 0 15,-24 23-15,24-23 0,0 0 16,1 24-16,-2-24 15,1 0 1,-24 24-16,24 0 16,-24-1 15,0 0-15,0 1-1,-24-24 1,24 24-16,-24-24 15,1 24 1,-2-24-16,1 0 0,0 0 16,0 24-16,0-24 0,0 0 15,-25 0-15,25 0 0,1 0 16,-1 0-16,-1 0 0,1 0 0,0 0 0,1 0 16,-2 0-16,25-24 0,-24 24 0,0 0 15,0-24-15,-1 0 0,2 24 0,-25-94 16</inkml:trace>
  <inkml:trace contextRef="#ctx0" brushRef="#br0" timeOffset="1">4264 1998 0,'0'-24'0,"0"0"31,-24 24-15,24 24 31,0 0-32,24-24 32,-24-24-31,0 0 15,-24 48 16</inkml:trace>
  <inkml:trace contextRef="#ctx0" brushRef="#br0" timeOffset="2">4890 1406 0,'-24'0'16,"24"-24"0,0 0 15,0 1-31,-25 23 15,1 0 1,0-24-16,24 48 0,-23-24 16,-2 0-16,1 0 15,0 23-15,0-23 16,24 24-16,-25-24 0,2 24 0,23-1 16,-24-23-16,24 24 0,-24 0 15,24 0 1,0 0-16,0-2 0,0 2 15,24 0 1,-24 0-16,24-24 0,-24 24 16,23-24-16,2 24 0,-1-24 15,0 23-15,0-23 16,1 0-16,-2 24 16,1-24-16,0 0 0,1 0 0,-25 23 0,24-23 15,-1 0-15,1 0 0,-24 24 16,25-24-16,-1 0 0,0 24 0,0-24 15,0 23 1,0 1 0,-24 0-16,24-24 15,-24 24 1,0-1 0,-24-23-16,0 23 15,0-23 1,24 24-16,-24-24 0,0 0 15,0 0-15,-1 0 0,1 0 16,-48 0-16,48 0 16,0-24-16,1 24 0,-2 0 0,1-23 15,0 23-15,24-23 0,-24 23 0,-48-72 0</inkml:trace>
  <inkml:trace contextRef="#ctx0" brushRef="#br0" timeOffset="3">5588 1477 0,'0'-24'0,"-25"24"16,25-24-1,0 1 1,-24-1-16,0 24 15,1-24 1,-2 24 0,1 0-16,0 0 0,-1 0 15,2 24-15,-1 0 0,0-24 16,-1 0-16,25 23 0,-24 1 0,1-24 16,23 24-16,-24 0 0,-1-24 0,25 24 0,0-2 15,-24 2-15,24 0 0,0 0 16,0 0-16,-24 0 0,48-1 0,-24 1 15,0-1-15,0 1 0,24 0 0,1-1 16,-1 1-16,-1 0 16,1 0-16,1-24 0,-1 23 0,0-23 15,-1 23-15,26-23 0,-25 0 0,1 24 0,-2-24 16,1 0-16,25 0 0,-25 0 0,-1 0 16,1 0-16,1 0 0,-25-24 0,48 1 15,-24 23-15,-24-23 16,24-1-16,-24 0 0,0 0 15,0 1-15,-24-1 0,24 0 0,0 1 16,-24-1-16,24 1 0,-24-1 0,24 0 0,-24 0 16,-1 0-16,25 0 0,-24 2 0,24-2 15,-23 0-15,-1 0 0,-1 24 16,25-24-16,-48 1 0</inkml:trace>
  <inkml:trace contextRef="#ctx0" brushRef="#br0" timeOffset="4">6117 1406 0,'-24'0'0,"0"0"47,48 0-31,-24 23-16,0 1 15,0 0-15,0 0 16,0 0-16,0-2 0,24 2 16,-24 0-16,0 0 0,24 0 0,-24 0 15,0-1-15,0 1 0,0-1 0,24-23 16,-24 24-16,0 0 0,0-1 0,0 1 16,0 0-16,0 0 0,0-1 15,0 0 1,0 1-16,24 24 0</inkml:trace>
  <inkml:trace contextRef="#ctx0" brushRef="#br0" timeOffset="5">6165 1240 0,'0'-24'47,"24"24"-47,-24 24 16,24-24-16,1 0 15,-2 0-15,1 24 0,0-24 16,25 24-16,-26-24 16,1 0-16,1 23 0,-1-23 0,-24 24 0,24-24 0,0 23 15,0-23-15,0 24 0,0 0 16,1-1-16,-25 1 16,23-24-16,-23 24 0,0 46 31,-23-22-16,-2-24-15,1 0 0,0 0 16,0-1-16,0-23 16,0 24-16,0-1 0,-1-23 0,1 0 15,1 24-15,-1-24 0,-1 0 16,1 0-16,0-24 0,1 24 16,-2 0-16,1 0 0,-48-47 0</inkml:trace>
  <inkml:trace contextRef="#ctx0" brushRef="#br0" timeOffset="6">11580 1335 0,'0'0'0,"-24"0"0,24-24 31,-24 1 0,0 23-15,0-24-16,-1 24 15,1-24 1,1 24-16,-1 0 16,-1 0-1,1 0-15,0 0 16,1 24-16,-2-24 0,1 24 15,0-24-15,24 23 16,-24-23-16,24 24 0,-24-1 0,24 1 16,0 0-16,-24-1 15,24 1-15,0 0 0,24-24 16,-24 24-16,0 0 16,0-2-16,24-22 0,-24 24 0,0 0 15,24-24-15,-24 24 0,24-24 16,-24 24-16,24-24 0,-24 24 0,25-24 15,-2 23-15,1-23 16,-24 24-16,24-24 0,1 23 0,-1-23 16,-1 24-16,1-24 15,1 24 1,-1-24-16,-24 23 0,24-23 16,0 0-16,-24 24 15,0 0 1,24-24-16,-48 0 0,24 24 15,-24-24 1,0 0 0,24 23-16,-24-23 0,-1 0 15,1 0-15,1 0 16,-1 0-16,-1 0 0,1 0 16,0-23-16,1 23 15,-2 0-15,25-24 0,-24 24 0,-24-71 16</inkml:trace>
  <inkml:trace contextRef="#ctx0" brushRef="#br0" timeOffset="7">11965 1880 0,'0'23'32,"0"0"-1,24-23 0,-24-23-31,24 23 16,-24-23-1,0-1 17,-24 24-17,24-24-15,0 48 32,0 0-17</inkml:trace>
  <inkml:trace contextRef="#ctx0" brushRef="#br0" timeOffset="8">12326 1216 0,'0'0'0,"0"24"47,0 0-15,0 0-17,0-1-15,0 1 0,0-1 16,0 1-16,0 0 0,0-1 0,0 1 15,0 0-15,0 0 0,24 0 16,-24 22-16,0-22 0,0 0 0,24 0 0,-24 0 16,0-1-16,25 1 0,-25-1 15,0 1-15,0 0 0,23-24 16,-23 23-16,0 1 16,24-24-16,-24-24 31</inkml:trace>
  <inkml:trace contextRef="#ctx0" brushRef="#br0" timeOffset="9">12350 1146 0,'0'-24'0,"0"0"16,0 0-1,0 1 17,24 23-32,1 0 15,-2 0 1,1 0-16,0 23 15,1-23-15,-1 24 0,-1-24 0,50 24 16,-25 24 0,-24-48-16,0 22 0,0-22 0,-24 24 0,25 0 15,-2-24-15,-23 24 0,24 0 0,0-1 16,-24 1-16,0-1 16,0 1-16,0 0 0,0-1 15,0 1-15,-24-24 0,24 24 0,-72 46 31,48-46-31,0-24 0,0 24 16,0-24-16,0 24 0,0-24 0,0 0 16,-1 0-16,2 0 0,-1-24 0,-1 24 15,1 0-15,0-24 16,1 0-16,-50-22 0</inkml:trace>
  <inkml:trace contextRef="#ctx0" brushRef="#br0" timeOffset="10">13337 1382 0,'-24'-24'15,"24"1"1,-25-1 0,25 1-1,-23 23 1,23-24-16,-24 24 15,0 0-15,-1 0 16,1 0 0,24 24-16,-23-24 0,-1 0 0,24 23 15,-25-23-15,1 24 0,0-1 16,24 1-16,-24-24 0,24 24 0,-24-1 16,24 1-16,-24-24 0,24 24 0,0 0 0,-24 0 15,24-2-15,0 2 0,0 0 0,0 0 16,-25-24-16,25 24 0,25 0 0,-25-1 15,0 1-15,0-1 0,24 1 16,-24 0-16,24-24 0,-24 23 0,24 1 0,0 0 16,0-24-16,0 24 0,1-24 15,-1 23-15,-1-23 0,1 0 0,1 23 16,-1-23-16,23 0 0,-22 0 16,-1 0-16,0 0 0,0 0 0,0-23 0,0 23 15,0-23-15,0-1 16,1 0-16,-25 0 0,0 1 15,0-1-15,0 0 0,0 1 0,0-1 16,0-23-16,-25 23 0,25 0 0,0 0 0,-24 0 16,24 2-16,-24-2 0,0 0 0,24 0 15,-24 0-15,0 1 0,24-1 0,-24 24 16,0-24-16,-72-23 0</inkml:trace>
  <inkml:trace contextRef="#ctx0" brushRef="#br0" timeOffset="11">14083 1288 0,'0'0'0,"-24"-24"0,0 0 31,0 24-16,0 0-15,0 0 16,-1 0-16,1 24 16,0-24-16,24 24 0,-23-24 15,23 23-15,-25-23 0,25 24 0,-24-24 16,0 23-16,24 1 16,0 0-16,0-1 15,0 1-15,0 0 0,0 0 16,24-24-16,-24 24 0,24-24 15,-24 22-15,25 2 0,-2-24 16,1 24-16,0-24 0,1 24 16,-1-24-16,0 24 0,24-24 15,-24 24-15,0-24 16,1 0-16,-2 0 0,1 23 0,0-23 16,1 0-16,-1 0 0,-1 0 15,-23 24-15,24-24 0,1 0 16,-25 23-16,24-23 0,-24 24 15,0 0 1,0-1 0,0 1-16,-24 0 15,24 0-15,-25-24 16,25 23-16,-24-23 0,24 23 16,-23-23-16,-1 24 0,-1-24 15,1 0-15,24 24 0,-24-24 16,1 0-16,-50 0 15,49-24-15,0 24 0,0 0 0,0 0 0,-1-24 16,1 24-16,0-23 0,-96-24 16</inkml:trace>
  <inkml:trace contextRef="#ctx0" brushRef="#br0" timeOffset="12">1207 2590 0,'-23'0'15,"23"24"17,23-1-17,-23 0 1,0 1-1,0 0-15,0 0 16,0 0-16,0-1 0,24-23 0,-24 24 0,0-1 16,0 1-16,0 0 0,0 23 15,0 1-15,0-24 0,0-2 16,24 2-16,-24 0 0,0 0 16,0 0-16,25-24 15,-25 23-15,0 1 16,24-24-1,-1 0 17,-23-24-1,24 24-31,1 0 16,-1 0-16,0 0 15,0 0-15,0 0 16,0 0-16,0 0 15,1 0-15,-2 0 0,1 0 16,0 0-16,1 0 0,46 0 16</inkml:trace>
  <inkml:trace contextRef="#ctx0" brushRef="#br0" timeOffset="13">1207 2614 0,'0'0'0,"-23"0"0,23 23 16,0-46 31,23 23-47,1 0 15,0 0 1,1-24-16,-1 24 0,-1 0 16,1 0-16,1 0 0,-1 0 15,0-24-15,0 24 16,0 0-16,0 0 0,0 0 16,1 0-16,-2 0 0,1 0 15</inkml:trace>
  <inkml:trace contextRef="#ctx0" brushRef="#br0" timeOffset="14">1304 2993 0,'23'0'31,"1"0"-15,1-24-1,-1 24-15,0 0 16,0 0-16,48-24 0</inkml:trace>
  <inkml:trace contextRef="#ctx0" brushRef="#br0" timeOffset="15">1881 2945 0,'0'0'0,"0"-24"15,0 0 1,0 1 15,24 23 1,1 0-17,-25 23 1,23-23-16,1 24 15,1 0 1,-25 0-16,0 0 16,0-2-16,0 2 15,0 0-15,0 0 16,-25 0-16,25-1 16,-24 1-16,24-1 15,-23-23 1,-2 0-1,25-23 1,-24 23-16,24-24 16,0 1-16,0-1 15,24 0 1,-24 0-16,25 24 16,-25-24-16,23 24 15,-23 24 32,24-24-47,-24 24 16,0 0-16,25 0 31,-1-1-31,0-23 16,-1 24-1,2-24-15,47 0 31,-48-24-31</inkml:trace>
  <inkml:trace contextRef="#ctx0" brushRef="#br0" timeOffset="16">2314 2945 0,'0'0'0,"0"24"31,24-24 31,0 0-30,-24-24-1,-24 24-31,24-24 15,-24 24-15,1 0 16,-2 0 0,25 24-1,-24-24-15,0 24 16,24 0 0,-24-24-16,24 22 15,0 2 1,24-24-16,-24 24 0,24 0 15,0-24-15,-24 24 16,25-24-16,-2 0 0,1 0 16,0 23-16,1-23 0,71 0 0</inkml:trace>
  <inkml:trace contextRef="#ctx0" brushRef="#br0" timeOffset="17">2483 2660 0,'0'0'0,"0"24"47,0 0-16,0 0-31,0 0 16,0-1-16,0 1 0,0-1 15,24-23-15,-24 24 0,0 0 0,0-1 16,0 1-16,0 0 0,24 0 0,-24 0 16,0-2-16,0 2 0,24-24 15,-24 24-15,0 0 0,0 0 16,24-1-16,-24 1 15,0-1-15,0-46 63,-24 23-47,24-24-16,0 1 15,0-1-15,0-24 16,0 24-1,0 2-15,24 22 0,-24-24 16,24 24 0,-24-24-16,24 24 0,1 0 15,-1 0 1,-24 24-16,23-24 0,-23 24 16,24-24-16,-24 22 15,25 2-15,-25 0 16,0 0-16,0 0 0,0-1 15,0 1-15,0-1 16</inkml:trace>
  <inkml:trace contextRef="#ctx0" brushRef="#br0" timeOffset="18">3013 3063 0,'-25'0'15,"25"24"48,0 0-48,0-1-15,25-23 32,-25-23-17,24 23 1,-48 0-16,24-24 15,0 0 1,-25 48 0</inkml:trace>
  <inkml:trace contextRef="#ctx0" brushRef="#br0" timeOffset="19">3445 2874 0,'0'23'94,"0"1"-63,25-24-31,-25 24 0,0 0 16,0 0-16,24 22 0</inkml:trace>
  <inkml:trace contextRef="#ctx0" brushRef="#br0" timeOffset="20">3421 2779 0,'-23'0'31,"23"-23"-31,-25 23 15</inkml:trace>
  <inkml:trace contextRef="#ctx0" brushRef="#br0" timeOffset="21">3638 2874 0,'0'0'0,"25"0"62,-25 23-46,23-23-1,-23 24-15,0 0 0,24 0 16,-24 0-16,0-2 16,0 2-16,24-24 15,-24 24-15,0 0 16,-24-24 15,24-24-15,0 0-1,0 0-15,0 2 16,-24 22-16,24-24 0,0 0 16,0 0-16,24 24 15,-24-24-15,0 1 0,24 23 31,-24-24-31,25 24 16,-1 24 0,-1-24-1,-23 23 1,24-23-16,-24 24 0,0 0 16,25 0-16,-25 0 15,0-2-15,0 2 16,0 0-16,24 24 0</inkml:trace>
  <inkml:trace contextRef="#ctx0" brushRef="#br0" timeOffset="22">4312 2921 0,'0'-24'0,"-25"24"15,25-23 1,-23 23-16,23-24 15,-24 24-15,0-24 16,-1 1 0,1 23-1,1 0-15,-1 0 16,-1 0-16,1 0 16,24 23-16,-24-23 0,24 24 15,-23-24-15,23 24 0,0-1 16,-25-23-16,25 24 0,0 0 15,0 0-15,0 0 16,0-2-16,25 2 16,-25 0-16,23-24 15,-23 24-15,24-24 16,0 0-16,1 0 16,-1 0-16,-1 0 15,-23-24-15,24 24 0,1-24 0,-25 0 16,24 24-16,-24-22 0,24-2 15,-24 0-15,0 0 0,0 0 16,0 1-16,0-1 0,0 0 0,0 1 16,0-1-16,0 1 0,-24-1 0,24 0 15,0 0-15,-24 0 0,24 1 0,0 0 16,-25-1-16,25 0 16,-24 24-16,24-24 0,-23 24 15,23-24-15,-24 24 0,24 24 31,-25-24-15,25 24-16,0 0 16,0 0-16,0-1 15,0 0-15,25 1 0,-25 0 16,0 0-16,0 0 0,0-1 0,0 1 16,24-1-16,-24 1 0,23 0 15,-23-1-15,0 1 0,24 0 0,-24 0 0,25-24 16,-25 24-16,71 70 0</inkml:trace>
  <inkml:trace contextRef="#ctx0" brushRef="#br0" timeOffset="23">4481 3063 0,'-25'0'0,"50"0"46,-25 24-30</inkml:trace>
  <inkml:trace contextRef="#ctx0" brushRef="#br0" timeOffset="24">5034 2614 0,'0'23'16,"-24"-23"0,24 23-1,-24-23-15,24 24 16,24-24-16,-24 24 0,0 0 16,0 0-16,0-1 0,0 1 15,0-1-15,24 1 16,-24 0-16,0-1 0,0 1 0,0 0 15,0 0-15,24 0 0,-24-2 16,0 2-16,0 0 16,24 0-16,-24 0 0,24 23 15</inkml:trace>
  <inkml:trace contextRef="#ctx0" brushRef="#br0" timeOffset="25">5034 2969 0,'0'-24'0,"-24"24"0,48 0 16,0 0 15,0 0-15,0 0-1,1 0 1,-2 0-16,74 24 0</inkml:trace>
  <inkml:trace contextRef="#ctx0" brushRef="#br0" timeOffset="26">5394 2969 0,'0'0'0,"25"0"47,-1 0-16,0 0-15,-24-24-1,25 24-15,-2 0 0,1 0 16,-24-24-1,24 24-15,-24-24 16,0 1-16,-24-1 16,0 24-1,1 0 1,-2 0 0,1 0-16,24 24 0,-24-1 15,24 1 1,0 0-1,24 0 1,-24 0-16,24-24 0,1 22 16,-2-22-16,-23 24 15,24-24-15,0 0 0,1 24 16,71-24-16</inkml:trace>
  <inkml:trace contextRef="#ctx0" brushRef="#br0" timeOffset="27">5780 2826 0,'0'0'0,"-24"0"15,48 0 32,-24 24-31,24-24-16,-24 24 15,24-1-15,-24 1 16,24-24-16,-24 24 0,0 0 16,25-24-16,-25 24 0,23-2 15,-23 2-15,24 0 31,-24 0-31,24-24 16,-48 0-16,24-24 47,-24 24-31,24-24-16,0 0 15,-23 24-15,23-22 0,0-2 16,-25 24-16,25-24 0,0 0 15,0 0 1,25 1-16,-25-1 16,47 0-16</inkml:trace>
  <inkml:trace contextRef="#ctx0" brushRef="#br0" timeOffset="28">6069 2897 0,'24'0'78,"0"24"-31,0 0-47,0 0 15,0 0-15,0-2 0,-24 2 16,25 0-16,-50-24 63,25-24-17,0 0-46,0 2 16,-24 22 0,24-24-16,24 0 31,1 0-15,-2 24-16,1 24 15,0-24-15,1 24 0,-1-24 16,-24 24-16,23-2 15,-23 2-15,24 0 16,-24 0 0,0 0-1,-24-48 17,24 0-17,0 0 1,0 0-16,-23 24 0,23-22 15,0-2-15,0 0 0,23 0 16,-23 0-16,0 1 16,0-1-16,24 24 0,-24-24 0,0 1 15,25 23-15,-1 0 32,-24 23-32,24-23 15,0 24-15,0 0 16,-24-1-16,24-23 0,-24 24 15,24 0-15,-24 0 0,0 0 16,25-24-16,-25 22 0,0 2 16,23-24-16,-23 24 15,0 0-15</inkml:trace>
  <inkml:trace contextRef="#ctx0" brushRef="#br0" timeOffset="29">7248 2803 0,'0'23'63,"0"1"-48,24 0-15,-24-1 16,0 1-16,0 0 16,24-24-16,-24 24 0,0 0 0,0-2 15,0 26-15</inkml:trace>
  <inkml:trace contextRef="#ctx0" brushRef="#br0" timeOffset="30">7272 2684 0,'-24'0'0</inkml:trace>
  <inkml:trace contextRef="#ctx0" brushRef="#br0" timeOffset="31">7416 2850 0,'49'0'15,"-26"0"63,-23 24-46,25-24-32,-25 23 31,24 1-15,0 0-16,-24 0 0,24 0 15,-24-2 1,24-22 15,-48-22-31,24-2 16,0 0-16,0 0 0,0 0 15,0 1-15,0-1 0,0 0 0,0 1 16,0-1-16,24 24 0,-24-23 16,24 23-16,0 0 15,0 0 1,1 23-1,-2-23-15,-23 24 0,24-24 16,-24 23-16,24-23 0,-24 24 0,25 0 16,-25-1-16,0 1 0,24 0 0,-24 0 15,0 0 1,24-2-16,-24 2 16,0 24-16</inkml:trace>
  <inkml:trace contextRef="#ctx0" brushRef="#br0" timeOffset="32">8981 2614 0,'0'-24'31,"0"0"0,-24 24-31,24-24 16,-24 24-16,24-24 0,-24 24 0,-1 0 16,1 0-1,1 0-15,-1 24 16,-1-24-16,1 24 15,24 0 1,-24-24-16,24 24 0,0-1 16,0 0-16,0 1 15,24-24-15,-24 24 0,0 0 16,24-24-16,-24 24 0,25-24 16,-25 23-16,24 1 15,-1-24-15,-23 23 0,24-23 0,1 24 16,-1 0-1,0-24-15,-24 23 0,24-23 0,0 24 16,0-24 0,-24 24-16,24-24 0,-24 24 15,25-24-15,-25 24 16,23-24-16,-23 22 16,24-22-16,-24 24 15,-24-24 1,24 24-16,-23-24 15,23 24 1,-25-24-16,1 24 16,0-24-1,0 0-15,0 0 16,0 0-16,0 0 16,-1 0-16,1-24 0,1 24 15,-1-24-15,-1 24 0,25-24 0,-48-22 16</inkml:trace>
  <inkml:trace contextRef="#ctx0" brushRef="#br0" timeOffset="33">9270 3087 0,'0'-24'32,"-25"24"-17,25 24 32,0 0-16,25-24-15,-25-24 0,24 24-16,-24-24 15,0 0 1,-24 24-1,24 24 17</inkml:trace>
  <inkml:trace contextRef="#ctx0" brushRef="#br0" timeOffset="34">9655 2637 0,'0'-23'16,"-24"23"0,-1 0 15,1 0-16,1 0 1,-1 0-16,-1 0 16,25 23-1,-24-23-15,24 23 16,-24-23-16,24 24 0,-24-24 16,24 24-16,0 0 15,-24-24-15,24 24 0,0-1 16,24-23-16,-24 24 15,24-24-15,-24 23 16,24-23-16,0 24 0,1-24 16,-1 24-16,-1-24 15,1 0-15,1 23 16,-1-23-16,0 0 0,-1 24 16,2-24-16,-1 0 15,0 24-15,0-24 16,-24 24-16,25-24 0,-25 24 15,23-2 1,-46 2 0,23 0 15,-25-24-31,1 0 16,0 24-16,0-24 15,-1 0-15,2 0 16,-1 0-16,0 0 0,-1 0 0,1 0 15,1 0-15,-1-24 0,-1 24 16,1 0-16,-24-24 0</inkml:trace>
  <inkml:trace contextRef="#ctx0" brushRef="#br0" timeOffset="35">10160 2732 0,'0'-24'0,"0"0"31,-24 24-15,0 0-1,0 0 1,0 0-16,24 24 0,-24-24 16,24 24-16,-24-24 0,24 24 15,-24-24-15,24 23 0,-25-23 0,25 24 16,-23-24-16,23 23 0,0 1 0,-24 0 15,24-1-15,0 1 16,24 0-16,-24 0 0,23 0 16,2-2-16,-1 2 15,0 0-15,0-24 16,0 0-16,0 0 0,0 0 0,0 0 16,1 0-16,-2 0 0,-23-24 15,24 24-15,-24-24 0,24 24 0,-24-22 16,0-2-16,0 0 0,0 0 15,-24 24-15,24-24 0,-24 1 0,24-1 16,-23 24-16,23-24 0,-25 24 0,1-23 0,0-1 16,0 1-16,-24 23 15</inkml:trace>
  <inkml:trace contextRef="#ctx0" brushRef="#br0" timeOffset="36">10352 2660 0,'0'-23'0,"25"23"16,-25 23 15,0 1 0,0 0-15,0 0-16,24 0 0,-24-1 16,0 1-16,0-1 0,0 1 15,0 0-15,24-1 0,-24 1 16,0 0-16,0 0 0,0 0 15,23-24-15,-23 22 0,0 2 16</inkml:trace>
  <inkml:trace contextRef="#ctx0" brushRef="#br0" timeOffset="37">10377 2708 0,'0'-24'16,"0"0"15,24 24 0,0 0 1,-1 0-32,2 24 0,-1-24 0,0 0 15,1 0-15,-2 0 0,25 24 16,-23 0-16,-25 0 0,24-24 16,-24 23-16,-24 1 15,24-1 1,-25-23-16,25 24 15,-24-24-15,0 24 0,1-24 16,-2 23-16,1-23 16,0 0-16,-1 0 15,-22-23-15</inkml:trace>
  <inkml:trace contextRef="#ctx0" brushRef="#br0" timeOffset="38">11003 2211 0,'24'0'62,"-24"24"-62,0 0 16,0-2 0,24 2-16,-24 0 0,0 0 15,0 0-15,23-1 0,-23 1 0,0 0 16,0-1-16,0 1 0,0-1 0,25 1 0,-25 24 16,0-24-16,0-1 0,0 0 0,24 1 15,-24 0-15,0 24 0,0-25 0,0 1 16,24-1-16,-24 25 0,0-25 0,0 1 15,0 0-15,24 46 16,-24-22-16,24 0 0,-24-1 0,0-24 0,24 25 16,-24-25-16,0 25 0,0-24 0,24 22 15,-24-22-15,0 24 0,0-24 0,24 23 16,-24-23-16,0 23 0,0-23 0,0 23 16,25-23-16,-25 23 0,0-24 0,0 25 0,0-24 15,23 23-15,-23-23 0,0 23 0,0-23 16,0 23-16,24-23 0,-24 24 0,0-2 15,0-22-15,24 24 0,-24-1 0,0 0 16,0 0-16,25 1 0,-25 0 0,0-2 16,0 2-16,24-1 0,-24 1 0,0 23 0,0-24 15,23 213-15</inkml:trace>
  <inkml:trace contextRef="#ctx0" brushRef="#br0" timeOffset="39">1351 3821 0,'-24'24'15,"48"-24"1,-24 23 31,25-23-31,-25 24-16,0-1 15,0 1-15,0 0 16,0-1-16,24 1 0,-24 0 15,0 46-15</inkml:trace>
  <inkml:trace contextRef="#ctx0" brushRef="#br0" timeOffset="40">1376 3655 0,'-25'0'16</inkml:trace>
  <inkml:trace contextRef="#ctx0" brushRef="#br0" timeOffset="41">1737 3845 0,'-25'0'31,"25"-24"-31,-23 24 16,-1 24-1,0-24-15,24 23 16,-25-23-16,25 24 16,0-1-16,-24-23 0,24 24 15,24-24-15,-24 24 16,25-24-1,-1 0 1,-24 23-16,24-23 16,-1 0-16,2 0 15,-25 24-15,24-24 0,0 0 16,-24 24-16,24-24 16,0 0-16,-24 24 0,24-24 15,-24 24 1,24-24-16,-24 22 15,0 2 32,-24-24-47,0 0 16,0 0 0,0 0-1,0 24-15,0-24 0,-1-24 16,2 24-16,-1 0 0,0 0 15,-1 0-15,-23-46 0</inkml:trace>
  <inkml:trace contextRef="#ctx0" brushRef="#br0" timeOffset="42">2483 3845 0,'24'-24'109,"-24"0"-62,-24 0-31,0 24 0,-1 0-1,2 0-15,-1 0 0,-1 0 16,1 24-16,0-24 15,1 24-15,-2 0 16,25-1-16,-24-23 0,24 24 16,0-1-16,0 1 0,24 0 15,-24-1 1,25-23-16,-25 24 0,23-24 16,1 24-16,0-24 15,1 24-15,-1-24 0,-1 0 16,2 24-16,-1-24 0,0 0 0,0 0 0,0 0 15,0 0-15,73 0 0</inkml:trace>
  <inkml:trace contextRef="#ctx0" brushRef="#br0" timeOffset="43">2748 3868 0,'0'-23'15,"24"23"32,0 0-31,-1 0-1,-23 23 1,25-23-16,-1 0 0,-24 24 0,24-24 16,-24 23-16,24-23 0,-24 24 0,24-24 15,-24 24-15,0-1 16,24 1-16,-24 0 16,-24-24-16,24 24 0,0 0 15,-24-24-15,24 22 16,-24-22-16,24 24 0,-24-24 15,0 0-15,-1 0 16,25-24 0,0 2-1,0-2-15,0 0 16,0 0 0,25 24-16,-25-24 0,24 24 15,-24-23-15,24 23 16,-24 23 15,24-23-31,-24 24 16,0 0-16,0 0 15,24 0-15,-24-2 16,24 2-16,0 0 16,1-24-1,-1 0-15,-24 24 0,23-24 16,-23-24-16,24 24 0,1 0 0,23-48 15</inkml:trace>
  <inkml:trace contextRef="#ctx0" brushRef="#br0" timeOffset="44">3037 3608 0,'0'0'16,"0"-24"-16,0 48 62,0-1-46,0 1-16,0 0 15,23 0-15,-23-1 16,0 0-16,24 1 0,-24 0 0,0 0 16,0 0-16,25-1 0,-25 1 0,0-1 15,0 1-15,0 0 16,0-1-16,0 1 0,24 0 16,-24 0-16,0 0 15,0-2 1,24 2-16,-24 0 15,23-24 1,-23 24-16,25-24 16,-1 0-1,0 0-15,24 0 16</inkml:trace>
  <inkml:trace contextRef="#ctx0" brushRef="#br0" timeOffset="45">3229 3703 0,'0'23'63,"24"0"-48,-24 1-15,0 0 16,0 0-16,0 0 0,0-1 16,24-23-16,-24 24 0,0-1 0,0 1 15,0 0-15,24-1 0,-24 1 16,0 0-16,0 0 0,24-24 0,-24 24 15,0-2-15,24 2 16,-24 0-16,24 0 0,-24 0 16,25-24-16,-2 23 15,1-23 1,-24 24-16,25-24 0,23 0 16</inkml:trace>
  <inkml:trace contextRef="#ctx0" brushRef="#br0" timeOffset="46">3566 4058 0,'24'0'62,"0"0"-30,0 0-32,1 0 15,-2 0 1,-23-24-16,24 24 15,-24-24 1,0 0-16,-24 24 16,24-23-16,-23 23 15,-2 0 1,1 0 0,24 23-16,-24-23 15,24 24-15,0 0 16,0 0-1,0 0-15,0-2 16,24-22-16,-24 24 16,24-24-16,-24 24 0,25-24 15,-2 24-15,74-24 16</inkml:trace>
  <inkml:trace contextRef="#ctx0" brushRef="#br0" timeOffset="47">4287 3986 0,'0'0'0,"0"-23"15,0-1 1,-23 24 0,23-24-16,0 1 15,-24 23-15,0 0 0,24-24 16,-25 24-16,1 0 16,1 0-16,-1 24 15,-1-24-15,1 0 16,24 23-16,-24-23 0,24 24 0,-23-24 15,-2 24-15,25-1 16,-24 1-16,24 0 0,0 0 0,0 0 16,0-2-16,0 2 15,24-24-15,-24 24 16,25 0-16,-2-24 16,1 24-16,0-24 0,1-24 15,-1 24-15,-1 0 0,1 0 0,-24-24 16,25 24-16,-1-24 0,0 24 0,-24-24 15,23 2-15,2-2 0,-25 0 0,0 0 16,24 0-16,-24 1 0,0-1 0,0 0 0,0 1 16,-24-1-16,24 1 0,0-25 0,-25 24 15,25 0-15,0 1 0,-23 0 0,23-1 16,-24 0-16,24 0 0,0 1 0,-24-1 16,-1 0-16,25 1 15,-24 23-15,24 23 47,0 1-47,0 0 16,0-1-16,0 1 0,24 0 15,-24 0-15,0-1 0,0 24 0,25-23 16,-25 0-16,0 23 0,24-23 0,-24-1 16,24 1-16,-24 23 0,23-23 0,-23 0 15,73 118-15</inkml:trace>
  <inkml:trace contextRef="#ctx0" brushRef="#br0" timeOffset="48">5202 3821 0,'0'0'0,"0"-24"16,25 24 15,-1 0-15,-1 0-1,1 0 1,-24 24-16,25-24 0,-1 0 16,-24 24-16,24-24 0,-1 23 15,2 1-15,-1-1 16,-24 1-16,24 0 0,-24-1 15,0 1-15,0 0 16,0 0-16,-24-24 16,24 24-16,-24-24 15,-1 0 1,25-24 0,0 0-16,0 0 15,0 0-15,0 1 16,0-1-16,0 0 0,0 1 15,0-1-15,25 24 16,-25-23-16,24-1 16,0 24-1,-24 24 1,25-24-16,-2 0 16,-23 23-16,24-23 15,-24 24-15,24-1 0,-24 1 16,25-24-16,-25 24 0,0-1 15,24-23-15,-24 24 0,0 0 16,0 0-16,0 0 16,0-2-1,-24-22 1,24-22 0,-25 22-16,25-24 15,0 0-15,0 0 16,0 0-16,0 1 15,0-1-15,0 0 0,0 1 16,0-1-16,0 1 16,25 23-16,-1 0 15,-1 0 1,1 0 0,-24 23-16,25 1 15,-25-1-15,24 1 16,-24 0-16,24-1 15,-24 1-15,0 0 0,24-24 16,-24 24-16,0 0 0,0-2 16,24 26-16</inkml:trace>
  <inkml:trace contextRef="#ctx0" brushRef="#br0" timeOffset="49">5997 3915 0,'0'-23'0,"0"46"31,0 1 0,0 0-15,23-1-16,-23 1 0,0 0 16,0 0-16,25 22 15</inkml:trace>
  <inkml:trace contextRef="#ctx0" brushRef="#br0" timeOffset="50">5973 3703 0,'0'23'47</inkml:trace>
  <inkml:trace contextRef="#ctx0" brushRef="#br0" timeOffset="51">6165 3845 0,'0'-24'62,"24"24"48,0 0-110,1 0 15,-2 0-15,1 24 16,0-24-16,1 0 15,-25 23-15,24-23 0,-1 24 16,1-1 0,1 1-16,-25 0 15,0-1-15,24-23 16,-24 24-16,0 0 16,0 0-16,0 0 31,0-48 0,-24 0 16,24 0-31,0 0-16,-25 24 15,25-23-15,0-1 0,0 0 16,0 1-16,0-1 15,0 1-15,0-1 16,0 0-16,0 0 16,0 0-16,25 24 15,-25-23-15,24 0 16,0 23 0,0-24-1,0 24-15,0 0 16,0 0-16,1 24 15,-2-24 1,-23 23-16,0 0 16,24-23-16,-24 24 0,24 0 15,-24 0-15,25 0 16,-25-1-16,0 1 0,24-1 16,-24 1-16,0 0 15,0-1-15,0 1 0,24-24 16,-24 24-16,0 0 0,0 0 15,0-2 1,0 2 0</inkml:trace>
  <inkml:trace contextRef="#ctx0" brushRef="#br0" timeOffset="52">6984 4010 0,'0'24'16,"0"-48"31,23 24-31,1 0-1,1 0 1,-25-24-16,24 24 15,0 0-15,-1 0 16,2 0-16,-1 0 16,24 0-16</inkml:trace>
  <inkml:trace contextRef="#ctx0" brushRef="#br0" timeOffset="53">7488 3418 0,'0'24'47,"0"0"-47,0-1 16,0 1-16,25 0 15,-25-1-15,0 1 0,0 0 16,0-1-16,24 1 0,-24 0 0,0 0 15,24-1-15,-24 0 0,0 1 0,0 0 16,24 0-16,-24 0 0,0-1 0,24 1 16,-24-1-16,0 1 0,24 0 0,-24-1 15,0 1-15,24 0 0,-24 0 16,0 0-16,24-24 0,-24 22 16,25 26-16</inkml:trace>
  <inkml:trace contextRef="#ctx0" brushRef="#br0" timeOffset="54">7537 3868 0,'24'0'15,"0"0"48,0 0-47,0 0-16,0 0 0,0 0 15,72 24-15</inkml:trace>
  <inkml:trace contextRef="#ctx0" brushRef="#br0" timeOffset="55">7946 3915 0,'24'0'47,"0"0"-16,0 0-31,0 0 16,1 0-1,-1 0-15,-1-23 16,1 23 0,-24-24-16,0 1 15,-24 23 1,24-24-16,-23 24 16,-1 0-16,-1 0 15,25 24 1,-24-24-16,24 23 15,0 1-15,0-1 16,0 1-16,0 0 16,24-24-16,-24 23 15,25-23-15,-25 24 0,24-24 16,-24 24-16,23-24 16,1 0-16,1 0 15,46 24-15</inkml:trace>
  <inkml:trace contextRef="#ctx0" brushRef="#br0" timeOffset="56">8355 3868 0,'0'24'94,"0"-1"-94,24-23 16,-24 24-16,24 0 0,-24-1 15,24 1-15,-24 0 0,25-24 16,-25 24-16,0 0 0,0-2 15,23-22-15,-23 24 0,24-24 16,-24 24-16,0-48 47,0 0-31,0 2-1,0-2-15,0 0 16,-24 24-16,24-24 0,0 0 15,0 1 17,0-1-17,24 24 48,-24-24-48,0 1 1,0-1 0,25 24-1,-25-23 1,24 23 15</inkml:trace>
  <inkml:trace contextRef="#ctx0" brushRef="#br0" timeOffset="57">8644 3915 0,'0'-23'46,"24"23"-46,-24 23 16,24-23-16,0 0 16,0 24-1,0-24-15,-24 24 0,24-24 16,-24 23-16,25-23 0,-25 24 0,24-24 16,-24 24-16,0 0 0,23-24 15,-23 24-15,0-2 16,0 2-16,24-24 0,-24 24 15,-24 0 1,24-48 0,0 0 15,0 0-31,0 2 16,0-2-16,0 0 0,24 0 15,-24 0-15,0 1 16,0-1-16,0 0 15,25 24-15,-1 0 32,0 0-17,-24 24 1,24-24-16,-24 24 16,24-1-16,0 1 15,-24 0-15,24-24 0,-24 24 16,25 0-16,-25-2 15,0 2-15,23-24 0,-23 24 16,0 0-16,0 0 16,0-48 31,-23 0-32,23 0-15,0 0 16,0 2-16,0-2 0,0 0 15,0 0-15,0 0 16,0 1-16,23 23 16,-23-24-16,24 24 15,-24 24-15,24-24 16,1 0-16,-1 23 16,-1-23-16,1 24 0,1 0 15,-25 0-15,24-24 0,-24 24 0,0-2 16,24-22-16,-1 96 0</inkml:trace>
  <inkml:trace contextRef="#ctx0" brushRef="#br0" timeOffset="58">12591 2684 0,'-24'24'110,"24"0"-110,-25 0 15,25-1-15,-47 72 0</inkml:trace>
  <inkml:trace contextRef="#ctx0" brushRef="#br0" timeOffset="59">12760 2660 0,'23'0'0,"-23"24"78,0 0-62,0 0-16,0 118 0</inkml:trace>
  <inkml:trace contextRef="#ctx0" brushRef="#br0" timeOffset="60">16393 2495 0,'0'23'47,"-24"-23"-31,24 24-16,0 0 15,0 0-15,0 0 16,-23-1-16,23 0 0,0 1 15,0 0-15,-25-24 0,25 24 16,0 0-16,-48 46 0</inkml:trace>
  <inkml:trace contextRef="#ctx0" brushRef="#br0" timeOffset="61">16634 2495 0,'0'0'0,"0"23"47,0 1-31,-24-24-16,24 24 15,0 0-15,0 0 0,0-1 0,-24 0 16,24 1-16,-24 95 0</inkml:trace>
  <inkml:trace contextRef="#ctx0" brushRef="#br0" timeOffset="62">19282 2566 0,'0'24'62,"-25"-24"-62,25 24 16,-24-1-16,24 0 16,-24 1-16,24 48 15</inkml:trace>
  <inkml:trace contextRef="#ctx0" brushRef="#br0" timeOffset="63">19618 2542 0,'0'0'0,"0"24"31,-24 0-16,24 0 1,0-1-16,-24 48 16,-24 24-1</inkml:trace>
  <inkml:trace contextRef="#ctx0" brushRef="#br0" timeOffset="64">20966 2235 0,'0'-24'16,"0"0"-1,0 0 1,-24 1 0,24-1-1,-25 24-15,2 0 16,-1 0 0,0 0-1,-1 0 1,1 0-1,1 0-15,23 24 0,-24-1 16,-1-23-16,25 24 16,-24 0-16,24 0 15,-24 0-15,24-2 16,0 2-16,0 0 0,0 0 16,24-24-16,-24 24 0,24-1 15,-24 1-15,25-24 0,-1 24 16,-1-24-16,-23 23 0,24-23 0,-24 24 15,25-24-15,-1 23 16,0 1-16,-1-24 0,-23 24 0,25-24 16,-1 24-16,0-24 0,-24 24 0,24-24 15,0 23-15,0-23 16,-24 23-16,24-23 0,-24 24 16,25-24-16,-25 24 15,24-24-15,-24 24 0,0 0 16,0-1 15,-24-23-31,-1 24 16,1-24-1,0 0 1,24 23-16,-24-23 0,0 0 0,0 0 16,0 0-16,-1 0 15,2 0-15,23-23 0,-24 23 0,0 0 16,-1-24-16,1 24 0,24-23 15,-23 23-15,-1-48 0</inkml:trace>
  <inkml:trace contextRef="#ctx0" brushRef="#br0" timeOffset="65">21423 2803 0,'0'0'0,"-23"0"47,23 23-32,23-23 32,-23-23-31,24 23 0,-24-24-1,-24 24 1,24-23-1,-23 46 1</inkml:trace>
  <inkml:trace contextRef="#ctx0" brushRef="#br0" timeOffset="66">21640 2187 0,'-24'0'31,"24"24"0,0 0-15,0 0-16,0-2 16,0 2-16,0 0 0,0 0 15,0 0-15,0-1 0,24 1 16,-24 0-16,0-1 0,0 1 0,0-1 0,0 1 16,0 0-16,0 0 0,24 0 0,-24-1 15,0 0-15,0 1 0,24 0 16,-24 0-16,0 23 15</inkml:trace>
  <inkml:trace contextRef="#ctx0" brushRef="#br0" timeOffset="67">21567 2163 0,'0'0'0,"0"-23"0,25 23 16,-25-24-1,24 24 1,0 0 0,0 0-1,0 0-15,-24 24 16,24-24-16,0 23 0,1-23 15,-2 24-15,1 0 0,0 0 16,-24 0-16,25-2 0,-1 2 16,-24 0-16,23 0 0,-23 0 0,0-1 15,0 1-15,0 0 0,0-1 16,0 1-16,0-1 16,-23 1-16,-1 0 15,-1 0-15,1-24 16,0 24-16,1-24 0,-2 0 0,1 0 15,0 0-15,0 0 0,0 0 16,-24-72-16</inkml:trace>
  <inkml:trace contextRef="#ctx0" brushRef="#br0" timeOffset="68">22386 2400 0,'0'0'0,"0"-23"0,0-1 16,-24 24-1,24-24-15,-24 0 16,0 0 0,-1 24-1,2 24 1,-1-24-16,0 0 16,24 24-16,-25-24 0,25 24 0,-24-24 0,1 24 15,-1-1-15,24 1 0,-25 0 16,1-1-16,24 1 0,0-1 0,0 1 15,0 0-15,0 0 0,24 0 16,-24-1-16,25 0 0,-1 1 16,-1-24-16,-23 24 0,24 0 0,1-24 0,-1 24 15,0-24-15,-1 23 0,2-23 0,-1 0 16,0 0-16,0 24 0,0-24 0,0-24 0,0 24 16,0 0-16,-24-23 0,25 23 15,-25-24-15,0 0 0,0 0 16,0 0-16,-25 1 0,25 0 0,-24-1 15,24-24-15,-24 24 0,24 1 0,-24-1 0,24 1 16,-24-1-16,0 0 0,24 1 0,-24-1 16,24 0-16,-24 24 0,-24-24 0</inkml:trace>
  <inkml:trace contextRef="#ctx0" brushRef="#br0" timeOffset="69">22915 2163 0,'0'-23'0,"0"46"0,-24-46 15,1 23 1,-2 0-1,1 0-15,0 23 16,0-23 0,24 24-16,0 0 0,-24-24 0,24 24 15,0 0-15,0-2 0,0 2 16,0 0-16,0 0 0,0 0 0,24-1 16,-24 1-16,24 0 15,-24-1-15,24-23 0,-24 24 0,24-24 0,-24 23 16,25-23-16,-25 24 0,23-24 0,-23 24 15,24-24-15,-24 24 0,24-24 0,-24 24 0,25-1 16,-1 0 0,-24 1-16,23-24 0,-23 24 0,24-24 15,-24 24-15,0 0 0,0-1 16,0 1 0,-24-24-16,24 23 0,-23 1 15,-1 0-15,-1-24 16,1 23-16,0-23 0,1 0 15,-2 24-15,-143-24 0</inkml:trace>
  <inkml:trace contextRef="#ctx0" brushRef="#br0" timeOffset="70">12927 3749 0,'-23'24'0,"23"0"31,0 0-15,0 0-16,-24-1 15,24 1-15,0-1 0,-24 1 16,24 0-16,0-1 0,-25 1 0,25 0 16,-48 70-16</inkml:trace>
  <inkml:trace contextRef="#ctx0" brushRef="#br0" timeOffset="71">13000 3797 0,'0'0'16,"0"24"31,-24-24-47,24 24 16,0-1-16,0 1 0,0-1 15,0 1-15,0 0 0,0 95 0</inkml:trace>
  <inkml:trace contextRef="#ctx0" brushRef="#br0" timeOffset="72">15623 3703 0,'0'23'47,"0"0"-32,-23-23-15,23 24 0,0 0 16,0 0-16,0 0 0,0-1 16,0 1-16,0-1 0,-25-23 15,25 24-15,0 47 0</inkml:trace>
  <inkml:trace contextRef="#ctx0" brushRef="#br0" timeOffset="73">15936 3773 0,'-24'0'0,"24"24"16,0 0 15,0 0-31,0-1 16,-24 1-16,24-1 15,0 96-15</inkml:trace>
  <inkml:trace contextRef="#ctx0" brushRef="#br0" timeOffset="74">17453 3749 0,'23'24'47,"-23"0"-32,24-24-15,-24 24 16,24 0-16,-24-1 0,25 1 16,-25-1-16,0 1 0,24-24 15,-24 24-15,0-1 0,0 1 16,0 0-16,23 0 0,-23 0 15,-23-24 1,23 22-16,0-44 31,0-2-31,0 0 16,0 0-16,0 0 0,0 1 16,0-1-16,0 0 0,0 1 0,0-1 15,0 1-15,23-1 0,-23 0 0,0 0 16,0 0-16,25 1 15,-1 0 1,0 23 0,0 0-1,-24 23-15,24-23 16,-24 23-16,0 1 0,24-24 16,-24 24-16,0 0 0,24-24 0,-24 24 15,0-1-15,24-23 0,-24 24 0,0-1 0,25 1 16,-25 0-16,0-1 0,23-23 15,-23 24-15,0 0 0,0 0 16,0 0-16,0-2 31,0-44-15,-23 22 0,23-24-1,0 0-15,0 0 0,0 0 16,0 1-16,0-1 0,0 0 15,0 1-15,23-1 0,-23 1 16,0-1-16,0 0 0,0 0 0,24 24 0,-24-24 16,0 1-16,24 23 15,-24-23-15,25 23 32,-25 23-17,24-23-15,-24 23 0,23 1 16,-23 0-16,24 0 15,-24 0-15,25-1 0,-25 1 16,0-1-16,24 1 0,-24 0 16,24 71-16</inkml:trace>
  <inkml:trace contextRef="#ctx0" brushRef="#br0" timeOffset="75">18295 3726 0,'0'0'0,"0"-23"0,24 23 47,-1-24-32,2 24 1,-25 24 0,24-24-16,0 0 15,-24 23-15,24-23 16,-24 23-16,24-23 0,-24 24 0,24-24 0,-24 24 15,24 0-15,-24 0 16,0-1-16,24-23 0,-24 24 16,0-1-16,-24-23 0,24 24 0,0 0 15,-24-24-15,24 23 16,-24 1-16,0 0 16,0-24-1,24 24-15,-24-24 0,0 0 16,24-24-16,-25 24 15,25-24 1,0 0-16,0 1 16,25-1-1,-25 0-15,0 1 0,24 23 16,-24-24-16,0 1 0,24 23 16,-24-24-16,24 24 0,-24-24 15,24 24-15,-24-24 16,24 24-16,-24 24 31,24 24-15,-24-25-1,0 1-15,0-1 16,0 1-16,24-24 0,-24 24 16,0-1-16,0 1 0,25-24 15,-25 24-15,0 0 16,23-24-16,1 24 0,1-24 15,-1 0 1,0 0-16,-1 0 0,26-48 16</inkml:trace>
  <inkml:trace contextRef="#ctx0" brushRef="#br0" timeOffset="76">19186 3679 0,'-25'0'15,"1"0"17,24 24-32,0-1 15,-24-23 1,24 23-16,0 1 16,-24 0-16,24 0 0,-24 0 15,0-1-15,24 1 0,0-1 16,-24 1-16,-72 95 0</inkml:trace>
  <inkml:trace contextRef="#ctx0" brushRef="#br0" timeOffset="77">18824 3797 0,'0'-24'16,"0"48"-16,24-24 47,0 24-32,0 0 1,1-1-16,-2 1 15,-23-1-15,24-23 0,0 24 0,-24 0 0,121 47 16</inkml:trace>
  <inkml:trace contextRef="#ctx0" brushRef="#br0" timeOffset="78">19522 3915 0,'24'0'47,"0"0"-31,0 0-1,0 0-15,1 0 16,-1 0-16,-1 0 0,1 0 16,1 0-16,23 0 0</inkml:trace>
  <inkml:trace contextRef="#ctx0" brushRef="#br0" timeOffset="79">20028 3324 0,'-49'-24'0,"49"48"31,0 0 0,0-2-31,0 2 16,24 0-16,-24 0 0,0 0 0,0-1 0,25 1 15,-25 23-15,0-23 0,23 0 16,-23-1-16,0 1 0,0 0 0,0 0 0,24-1 16,-24 0-16,0 1 15,25 0-15,-25 0 0,0 0 16,24-1-16,-24 1 0,0-1 15,24-23-15,-24 24 0,0 0 16,24-1-16,-24 1 16,24 0-16,-24 0 15,24-24-15,-24 24 16,24-24-16,-24 22 16,24-22-16,1 0 0,-25 24 15,23-24-15,1 0 16,0 0-16,25-24 0</inkml:trace>
  <inkml:trace contextRef="#ctx0" brushRef="#br0" timeOffset="80">20075 3868 0,'0'-23'16,"25"23"-1,-1 0 1,0 0 0,0 0-16,72 0 0</inkml:trace>
  <inkml:trace contextRef="#ctx0" brushRef="#br0" timeOffset="81">20533 3868 0,'24'0'79,"0"-23"-64,0 23 1,0 0-1,-24-24-15,25 24 0,-25-24 16,0 0-16,23 24 16,-46-24-16,23 1 15,-25 23-15,1 0 16,0 0 0,0 0-16,0 0 15,24 23-15,-24-23 0,24 24 16,0 0-1,0 0-15,0 0 16,0-1-16,24-23 16,-24 24-16,24-24 0,0 23 15,0 1 1,0-24-16,-24 24 0,25-24 16,-2 0-16,50 23 0</inkml:trace>
  <inkml:trace contextRef="#ctx0" brushRef="#br0" timeOffset="82">20846 3703 0,'0'-24'0,"0"48"16,0-1 46,0 0-46,0 1-16,24 0 16,-24 0-16,0 0 15,24-24-15,-24 23 0,23 1 16,-23-1-16,25 1 0,-1 0 15,-24-1 1,-24-23 47,24-23-63,0-1 0,-25 24 15,25-24-15,-23 1 16,23-1-16,0 1 0,-24-1 15,24 0-15,0 0 16,24 0-16,-24 1 16,72 0-16</inkml:trace>
  <inkml:trace contextRef="#ctx0" brushRef="#br0" timeOffset="83">21135 3749 0,'24'0'47,"-1"0"-15,-23 24-32,25-24 15,-25 24-15,24-24 0,-24 24 16,24-24-16,-24 24 0,0-1 15,24-23-15,-24 24 0,0-1 0,24 1 16,-24 0-16,0-1 16,0 1-16,0-48 47,-24 24-32,24-23-15,0-1 0,0 0 16,0 1-16,0-1 0,0 1 15,0-1-15,0 0 0,0 0 0,0 0 16,0 1-16,0 0 16,24 23-16,0 0 31,0 0-15,0 23-16,1 0 15,-2 1 1,-23 0-16,24 0 0,-24 0 15,24-24-15,-24 23 0,0 1 16,25-24-16,-25 23 0,0 1 0,0 0 16,24-1-16,-24 1 15,0 0 1,-24-24-16,24-24 31,-25 24-15,25-24-16,0 1 0,-24-1 15,24 0-15,0 1 16,0-1-16,0 1 16,0-1-16,0 0 0,0 0 0,0 0 15,24 1-15,-24 0 0,25-1 16,-25 0-16,24 0 0,-1 24 16,-23-23-16,24 23 0,1 0 15,-25-24-15,24 24 0,0 0 16,-24 24-16,24-24 0,0 23 15,-24 1-15,24-24 0,-24 24 16,0 0-16,24-1 0,-24 0 16,0 1-16,0 0 0,0 0 0,0 0 0,0-1 15,0 95-15</inkml:trace>
  <inkml:trace contextRef="#ctx0" brushRef="#br0" timeOffset="84">22001 4058 0,'0'-24'0,"-24"24"62,24-24 79</inkml:trace>
  <inkml:trace contextRef="#ctx0" brushRef="#br1" timeOffset="85">12615 6994 0,'0'-24'0,"0"48"78,0-2-46,0 2-32,0 0 0,0 24 15,0-25-15,0 1 0,0 0 0,0-1 16,0 1-16,0-1 0,0 1 0,0 0 16,0 0-16,24 0 0,-24-1 15,0 0-15,24-23 47,-24-23-16,-24 23-15,24-23-16,0-1 16,-24 0-16,24 0 15,0 0-15,-24 1 16,24-1-16,0 1 0,0-1 15,0 0-15,0 1 0,-24-1 16,24 0-16,0 0 0,0 0 0,0 2 16,0-2-16,24 0 0,-24 0 15,0 0-15,0 1 16,24-1-16,-24 0 16,24 24-16,0-23 15,0 23 1,0 0-1,0 0 1,1 0 0,-25 23-1,23-23-15,1 24 0,0 0 16,1-1-16,-25 1 16,24 0-16,-24 0 15,24-24-15,-24 24 0,0-2 0,23-22 16,-23 24-16,0 0 0,25 0 15,-25 0-15,0-1 0,24 1 16,-24 0-16,0-1 0,0 1 16,24-1-16,-24 1 15,0 0-15,0 0 16,24-24 0,-24 24-16,0-1 15</inkml:trace>
  <inkml:trace contextRef="#ctx0" brushRef="#br1" timeOffset="86">12567 7183 0,'0'-24'0,"0"48"0,24-24 47,-24-24-47,24 24 15,0 0-15,0 0 16,0 0-16,0 0 16,0 0-16,1 0 0,-2 0 0,1-24 15,0 24-15,1 0 0,-1 0 16,96-23-16</inkml:trace>
  <inkml:trace contextRef="#ctx0" brushRef="#br1" timeOffset="87">13987 6851 0,'24'0'47,"-24"24"-16,0-1-15,0 1-1,0 0-15,0 0 0,24 0 16,-24-2-16,0 2 0,0 0 16,0 0-16,0 0 0,0-1 0,24 1 0,-24 0 15,0-1-15,0 1 0,0-1 16,0 1-16,0 0 0,24 0 16,-24 0-1</inkml:trace>
  <inkml:trace contextRef="#ctx0" brushRef="#br1" timeOffset="88">14011 6875 0,'24'0'32,"0"-24"-1,0 24-15,0-24-16,1 24 15,-2 0-15,1 0 16,0 0-16,1 0 0,-1 24 15,-1-24-15,-23 24 16,24-24-16,-24 23 0,25-23 16,-25 24-16,0 0 15,0 0-15,0 0 0,-25-24 16,25 22-16,-24 2 0,24 0 0,-23-24 16,23 24-16,-24 0 0,24-1 15,-25-23-15,1 24 0,0-24 31,48 0-15,-24-24 0,24 24-1,-24-23-15,25 23 16,-1 0-16,-1-24 0,1 24 16,1 0-16,-1-24 15,0 24-15,-1 0 16,2 0-16,-25 24 0,24-24 0,0 0 15,-24 24-15,24-24 0,-24 23 16,24 1-16,-24 0 16,24-1-1,-24 1-15,0-1 16,0 1-16,0 0 16,-24-24-1,24 24-15,-24 0 16,0-24-16,24 23 0,-24-23 15,0 23-15,-1-23 16,2 0-16,-1 0 16,0 0-16,-1 0 15,1 0-15,24-23 0,-23 23 0,-1 0 16,-49-47-16</inkml:trace>
  <inkml:trace contextRef="#ctx0" brushRef="#br1" timeOffset="89">16513 6780 0,'0'-23'62,"-24"23"32,24-24-94,-23 24 16,23-24-16,-24 24 15,-1 0 1,1 0-1,0 0-15,1 0 16,-2 24-16,1-24 16,24 24-16,-24-24 15,24 23-15,-24 1 16,24-1 0,0 1-1,0 0 1,24-24-1,-24 23-15,24-23 16,-24 24-16,24-24 16,1 0-16,-25 24 0,23-24 15,1 0-15,-24 24 0,24-24 16,1 0-16,-1 24 16,-1-24-16,1 0 0,1 0 15,-25 22-15,24-22 0,0 24 16,0-24-16,-24 24 15,24-24-15,-24 24 16,24-24 0,-24 24-16,0-1 15,-24-23 1,24 24 0,-24-24-1,24 24-15,-24-24 0,0 0 16,24 23-16,-24-23 15,-1 0-15,1 0 0,1 0 16,-1-23-16,-1 23 16,1 0-16,0 0 0,24-24 0,-96-23 0</inkml:trace>
  <inkml:trace contextRef="#ctx0" brushRef="#br1" timeOffset="90">16874 7183 0,'0'23'31,"-24"-23"-31,24 24 47,24-24 0,-24-24-47,0 1 31,-24 23 16,1 0-31</inkml:trace>
  <inkml:trace contextRef="#ctx0" brushRef="#br1" timeOffset="91">17260 6661 0,'0'0'0,"-25"0"16,2 0 15,-1 0-31,0 0 16,24 24-1,-25-24-15,1 0 0,24 24 16,-23-24-16,23 24 16,-24-24-16,24 24 0,0-1 15,0 1 1,0-1 0,24-23-1,-24 24-15,23-24 16,-23 24-16,24-24 15,1 23-15,-1-23 16,-24 24-16,24-24 0,-1 0 16,-23 24-16,25-24 0,-1 0 15,0 24-15,0-24 16,0 24 0,0-24-1,-24 22-15,0 2 31,-24 0-31,24 0 32,-24-24-32,24 24 0,-24-24 15,24 23-15,-24-23 0,24 24 16,-24-24-16,-1 0 0,2 0 16,-1 24-16,0-24 15,-1 0-15,1-24 0,1 24 16,-1 0-16,-25-47 15</inkml:trace>
  <inkml:trace contextRef="#ctx0" brushRef="#br1" timeOffset="92">17717 6804 0,'0'-24'16,"-24"24"15,24-23 0,-24 23-31,0 0 16,0 0-1,-1 0 1,25 23-16,-23-23 0,-1 0 0,24 24 16,-25-24-16,1 23 15,24 1-15,-24-24 0,24 24 16,-23-1-16,23 1 15,0 0-15,0 0 0,0 0 16,23-24-16,-23 22 0,0 2 0,24 0 16,0 0-16,-24 0 15,25-24-15,-25 23 0,24-23 0,-1 24 16,2-24-16,-1 0 0,0 0 0,0 0 16,0 0-16,0 0 0,0 0 0,-24-24 15,24 24-15,1 0 0,-25-23 0,23-1 16,-23 0-16,24 0 0,-24 0 15,0 2-15,0-2 0,0 0 16,-24 0-16,24 0 0,-23 1 0,23-1 16,-25 0-16,1 24 0,24-23 0,-24-1 15,0 24-15,0-23 0,0 23 16,24-24-16,-24 24 0,-25 24 16</inkml:trace>
  <inkml:trace contextRef="#ctx0" brushRef="#br1" timeOffset="93">18054 6733 0,'0'24'93,"0"-1"-77,24-23-16,-24 24 0,0-1 16,0 1-16,0 0 0,24-24 15,-24 23-15,0 1 0,0 0 16,0 0-16,24 0 0,-24-2 16,0 2-16,0 24 15</inkml:trace>
  <inkml:trace contextRef="#ctx0" brushRef="#br1" timeOffset="94">18054 6709 0,'0'0'0,"0"-24"16,24 24 15,-24-24-31,24 24 16,0 0-16,0-22 15,1 22-15,-1 0 0,-1 0 16,1 0-16,1 0 0,-1 0 15,0 0-15,-1 0 0,2 0 16,-1 0-16,0 22 0,0-22 0,0 0 16,0 24-16,0-24 15,-24 24 1,0 0 0,-24-24-16,24 24 0,-24-24 15,24 23-15,-24-23 0,24 24 0,-24-24 16,0 23-16,0 1 0,-1-24 15,50 0-15,-50 0 0,2 24 0,-1-1 0,0-23 16,-1 24-16,1-24 16,-72 24-16</inkml:trace>
  <inkml:trace contextRef="#ctx0" brushRef="#br1" timeOffset="95">18199 6922 0,'23'0'31,"-23"24"-16,24-24 1,-24 24-16,25-24 0,-1 24 16,0-24-16,-24 22 0,23-22 15,2 24-15,-1 0 0,0 0 16,0 0-16,0-1 0,0 1 16,0 0-16,0-1 0,1 1 0,-2-1 15,1 1-15,72 24 0</inkml:trace>
  <inkml:trace contextRef="#ctx0" brushRef="#br1" timeOffset="96">21135 6615 0,'-24'0'47,"24"-24"-47,-25 24 15,1 0 1,0 0 0,0 0-16,0 0 0,0 0 15,0 0-15,-1 0 0,25 24 16,-23-24-16,-1 0 0,24 24 0,-24-24 16,24 22-16,-25-22 0,25 24 15,0 0-15,-24-24 0,24 24 16,0 0-16,-23-24 0,23 23 15,23 1 1,1-1 0,1-23-1,-25 24-15,24-24 0,0 0 0,-1 24 16,2-24-16,-1 0 0,0 23 16,0-23-16,0 0 0,-24 24 15,24-24-15,0 0 0,1 0 16,-25 24-16,24-24 0,0 24 15,-1-24 1,-23 24-16,0-2 16,25-22-16,-25 24 15,-25-24-15,25 24 16,0 0 0,-23-24-16,23 24 0,-24-24 15,24 23-15,-24-23 0,-1 0 16,1 0-16,24 24 0,-24-24 0,0 0 15,0 0-15,0 0 0,0 0 16,-1 0-16,2 0 0,-1-24 16,0 24-16,-1-71 15</inkml:trace>
  <inkml:trace contextRef="#ctx0" brushRef="#br1" timeOffset="97">21400 7112 0,'-25'0'47,"25"23"-32,0 1 1</inkml:trace>
  <inkml:trace contextRef="#ctx0" brushRef="#br1" timeOffset="98">21400 7135 0,'0'-23'16,"23"23"-16,-23-24 31</inkml:trace>
  <inkml:trace contextRef="#ctx0" brushRef="#br1" timeOffset="99">21567 6661 0,'0'0'16,"0"24"47,0 0-48,0 0-15,25-24 0,-25 24 16,0-1-16,0 1 0,24-24 15,-24 23-15,0 1 0,0 0 0,24-1 16,-24 1-16,0 0 0,0 0 16,0 0-16,24-24 0,-24 22 0,0 2 15,0 0-15,24 0 16</inkml:trace>
  <inkml:trace contextRef="#ctx0" brushRef="#br1" timeOffset="100">21592 6591 0,'0'0'0,"0"-24"47,24 24-47,0 0 16,0 0 0,0 0-16,0 0 0,0 24 15,1-24-15,-2 0 0,1 0 0,0 0 16,-24 24-16,25-24 0,-1 0 0,-1 24 15,1-24-15,-24 22 16,25-22-16,-25 24 0,24-24 16,-24 24-16,0 0 0,-24-24 15,24 24-15,0-1 16,-25-23-16,25 24 0,-24-1 0,24 1 16,-23-24-16,-1 24 15,-1-1-15,1-23 16,0 0-16,1 0 0,-2 0 15,1-23-15,0 23 0,24-24 16,-24 24-16,0 0 0,-49-47 16</inkml:trace>
  <inkml:trace contextRef="#ctx0" brushRef="#br1" timeOffset="101">22434 6733 0,'0'0'0,"0"-24"16,-24 24-16,24-24 31,-24 24-31,24-24 16,-24 24-16,0 0 15,0 0 1,24-22-16,-25 22 0,2 22 0,-1-22 16,0 0-16,-1 0 15,1 24-15,1-24 0,-1 24 16,-1-24-16,25 24 0,-24 0 16,24-1-16,0 1 15,0-1-15,0 1 0,0 0 16,0-1-16,24 1 0,-24 0 15,25 0-15,-1 0 0,-1-2 16,1 2-16,1-24 0,-1 24 0,0-24 16,-1 0-16,2 24 0,-1-24 0,0 0 15,24 0-15,-48-24 0,24 24 0,0 0 16,0-24-16,1 24 0,-25-24 0,23 2 0,-23-2 16,0 0-16,0 0 0,0 0 15,0 1-15,-23-1 0,23 0 16,-25 1-16,1-1 0,0 1 15,0-1-15,0 0 0,0 0 0,0 0 16,0 24-16,-48 0 0</inkml:trace>
  <inkml:trace contextRef="#ctx0" brushRef="#br1" timeOffset="102">22939 6567 0,'-24'0'0,"24"-24"31,-24 24-15,1 24-1,-2-24 1,1 0-16,24 24 0,-24-24 16,24 24-16,-24-24 0,24 24 15,-24-2-15,24 2 16,0 0-1,-24-24-15,24 24 0,0 0 16,24-1 0,-24 1-1,24-24-15,0 0 16,0 0-16,0 0 16,1 0-16,-25 23 0,23-23 0,1 0 15,0 0-15,1 0 16,-1 0-16,-1 0 15,1 0-15,-24 24 0,25-24 0,-1 0 16,-24 24-16,24-24 0,-24 23 16,24-23-16,-24 24 15,24-24 1,-24 24-16,0 0 16,-24-24-16,24 24 15,-48 22 1,24-46-1,24 24-15,-25-24 0,1 24 0,1-24 16,-1 24-16,-1-24 16,1 0-16,0 23 0,1-23 0,-2 0 15,1 0-15,-96-23 0</inkml:trace>
  <inkml:trace contextRef="#ctx0" brushRef="#br1" timeOffset="103">13145 8272 0,'0'0'0,"-24"-24"0,-1 24 16,1 0-1,0 0 1,0 0-1,0 0-15,0 0 16,0 0-16,24 24 16,-25-24-16,2 23 0,-1-23 0,24 24 15,-24-24-15,-1 23 0,1 1 16,24 0-16,-24-24 0,24 24 0,-23 0 0,-2-1 16,25 0-16,0 1 15,-24 0-15,24 0 16,24-1-16,-24 1 15,25-24-15,-25 24 0,23-24 0,-23 23 16,24-23-16,0 24 0,1-24 0,-1 0 16,0 24-16,-1-24 0,2 0 0,-1 0 0,0 0 15,0 0-15,0 0 0,0 0 0,0 0 16,1-24-16,-1 24 0,-1-24 16,-23 1-16,24 23 15,-24-24-15,0 0 0,0 1 16,0-1-16,0 0 0,-24 0 0,24 1 15,0 0-15,-23-1 0,23 0 0,-24 0 16,24 0-16,-25 1 0,25-1 0,-24 1 16,0-1-16,-48 0 15</inkml:trace>
  <inkml:trace contextRef="#ctx0" brushRef="#br1" timeOffset="104">14324 8342 0,'0'0'16,"0"-23"-16,0-1 31,-25 24-31,25-23 15,-24 23 1,1 0-16,23-24 16,-24 24-16,-1 0 15,1 24-15,0-24 16,1 23-16,-2-23 16,25 24-16,-24-1 0,0-23 0,24 24 0,-24 0 15,0 0-15,24 0 16,-24-1-16,24 0 0,0 1 0,-24-24 0,24 24 15,0 0-15,0-1 0,0 1 0,0 0 16,0-1-16,24-23 0,-24 24 0,24 0 16,0-1-16,-24 1 0,24-24 0,0 24 15,0-24-15,1 0 0,-2 0 0,1 0 16,0 0-16,25 0 0,-26 0 0,1 0 16,25 0-16,-25-24 0,-1 24 0,2-24 15,-1 1-15,0 23 0,0-24 0,0 0 16,-24 1-16,24 23 0,-24-24 0,0 0 0,0 1 15,0-1-15,-24 0 0,24 0 0,-24 24 16,0-23-16,24 0 0,-24-1 0,0 0 16,-1 0-16,2 0 0,-1 24 0,0-23 0,-1 23 15,-95-24-15</inkml:trace>
  <inkml:trace contextRef="#ctx0" brushRef="#br1" timeOffset="105">13192 9313 0,'0'0'0,"0"-23"16,0-1 15,-24 24-31,1 0 16,-1 0-1,-1 0 1,25 24-16,-24-24 0,0 23 16,0 1-16,0 0 15,24-1-15,-24 1 0,0-1 16,24 1-16,0 0 0,0 0 0,-25-24 0,25 24 15,0-1-15,0 0 0,0 1 0,0 0 16,25 0-16,-25 0 0,0-1 16,24 1-16,-24 0 0,24-1 0,0-23 15,-24 24-15,24-1 0,0 1 0,0-24 16,1 24-16,-1-24 0,-1 24 0,1-24 0,25 0 16,-25 0-16,-1 0 0,2 0 0,23 0 15,-24-24-15,0 24 0,0-24 0,0 24 16,0-24-16,1 1 0,-2 23 0,-23-24 0,24 1 15,-24-1-15,25 0 0,-25 1 0,0-1 16,0-24-16,-25 24 0,25 1 0,0 0 16,-24-25-16,1 24 0,-2 0 0,25 1 15,-24-1-15,0 1 0,0-1 0,0 0 16,0 24-16,0-23 0,0 23 0,-1-24 0,-46 24 16</inkml:trace>
  <inkml:trace contextRef="#ctx0" brushRef="#br1" timeOffset="106">14395 9195 0,'0'0'16,"0"0"-16,-23 0 0,23 23 46,0 1-30,23-24-16,-23 24 16,0 0-16,0-1 15,0 1-15,0 0 0,0-1 0,25 1 16,-25-1-16,0 25 0,0-24 0,0 0 0,0-1 16,0 0-16,24 25 0,-24-24 0,0 0 15,24 94-15</inkml:trace>
  <inkml:trace contextRef="#ctx0" brushRef="#br1" timeOffset="107">13337 10355 0,'0'0'16,"0"-24"-16,0 48 31,0 0 0,0-1-15,0 1-16,24 0 15,-24-1-15,0 1 0,0-1 0,0 1 16,0 0-16,24 0 0,-24 0 0,0-1 16,0 0-16,0 1 0,0 24 0,24-24 15,-24 94-15</inkml:trace>
  <inkml:trace contextRef="#ctx0" brushRef="#br1" timeOffset="108">14420 10379 0,'0'-24'0,"-25"24"15,25-24 1,-23 24-1,23-24 1,-24 24 0,0 0-1,-1 0 1,25 24-16,-24-24 0,24 24 16,-23 0-16,-1-1 15,24 1-15,0 0 0,-25-1 0,25 1 16,0-1-16,0 1 0,0 0 0,0 0 15,0 0-15,0-1 0,0 0 0,0 1 16,25 0-16,-1 0 0,-24 0 0,23-1 16,1-23-16,1 24 0,-1-24 0,0 0 15,-1 0-15,2 0 0,-1 0 0,0 0 16,24-24-16,-24 1 0,0-1 0,1 0 0,-1 0 16,-1 0-16,1 1 0,-24 0 15,25-1-15,-25-24 0,0 24 0,0 1 0,0-1 16,0 1-16,-25-1 0,25 0 0,-24 1 15,24-1-15,-23 0 0,-1 24 0,-1-24 16,1 1-16,0 23 0,0 0 0,0 0 16,0 0-16,-72 71 0</inkml:trace>
  <inkml:trace contextRef="#ctx0" brushRef="#br1" timeOffset="109">13506 11278 0,'0'24'63,"0"0"-63,0 0 15,0-1-15,0 0 0,0 1 16,0 0-16,0 0 0,0-1 0,0 1 16,23 0-16,-23 0 0,0-1 0,0 0 15,0 1-15,0 0 0,0 0 0,24 0 16,-24 0-16,0-2 0,25 50 16</inkml:trace>
  <inkml:trace contextRef="#ctx0" brushRef="#br1" timeOffset="110">14468 11231 0,'0'0'0,"-24"0"16,24 23 0,0 1-1,0 0 1,0 0 0,24-24-16,-24 24 0,0-1 0,0 0 15,0 1-15,0 0 0,24 0 16,-24-1-16,0 1 0,0 0 0,24 0 15,-24-1-15,0 0 0,0 25 0,0-24 16,24 0-16,-24 0 0,24 117 0</inkml:trace>
  <inkml:trace contextRef="#ctx0" brushRef="#br1" timeOffset="111">15190 7395 0,'0'24'16,"0"0"-16</inkml:trace>
  <inkml:trace contextRef="#ctx0" brushRef="#br1" timeOffset="112">15239 7608 0,'0'0'0,"0"24"16,0 0 0,0 0-16,0 0 15,0 0-15,0-2 0,0 2 16,0 0-16,0 0 0,-25-24 0,25 24 16,0-1-16,0 1 0,0 0 0,0-1 15,0 1-15,0-1 0,0 1 16,0 0-16,0 0 0,0 0 15,0-2-15,0 2 0,25 0 0,-25 0 16,0 0-16,23-24 0,-23 23 16,0 1-16,0 0 0,24-24 0,-24 23 0,0 1 15,0-1-15,0 1 0,0 0 16,0 0-16,0 0 0,0-1 0,-24 0 16,24 1-16,0 0 0,-23 0 0,23-1 15,0 1-15,0 0 0,-25-1 0,25 1 16,0 0-16,0 71 15,25-71-15,-25-2 0,0 2 16,23 0-16,1 0 0,-24 0 0,24-1 16,1 1-16,-25 0 0,24-1 15,-24 1-15,23-1 0,-23 1 16,0 0-16,0 0 0,0 0 16,-23-24-16,23 23 0,0 0 0,0 1 15,-24 0-15,24 0 0,0-1 16,0 1-16,24 142 31,-24-119-31,23-24 0,-23 1 0,24 0 16,-24 0-16,25 0 0,-25-1 0,24 1 15,-24 0-15,24-1 0,-24 1 0,23-1 0,-23 1 16,25-24-16,-25 24 0,0 0 0,24 0 0,-24-2 16,0 2-16,0 0 15,-24 0-15,24 0 0,-25-1 0,25 1 16,0 0-16,-23-1 0,23 1 0,0-1 15,-24 1-15,24 0 0,0 0 0,0 0 16,0-1-16,0 0 0,0 1 0,0 0 0,24-24 16,-24 24-16,23 23 0,2 24 15,-25-48-15,24 1 0,0 0 0,-24 0 16,25 0-16,-25-1 0,0 0 0,23 1 16,-23 0-16,0 0 0,0 0 0,0-1 0,0 1 15,0 0-15,0-1 0,0 1 0,0-1 16,0 1-16,0 0 0,0 0 0,-23 0 0,23-1 15,0 0-15,0 1 0,-25 0 16,25 0-16,0-1 0,-24 25 0,24-25 16,0 1-16,0-1 0,-24 1 0,24 0 0,0 0 15,0 0-15,0-1 0,0 24 0,0-23 16,0 0-16,0-1 0,-25 1 0,25 0 16,0 0-16,25-1 0,-25 24 0,0-23 15,0 0-15,0 0 0,0 0 0,0-2 0,0 2 16,0 0-16,0 0 0,0 0 0,0-1 15,0 1-15,0 0 0,0-1 0,0 1 16,0-1-16,-25 1 0,25 0 16,0 0-16,0 0 0,0-1 0,0 0 0,0 1 15,0 0-15,-23 23 0,23 95 0</inkml:trace>
  <inkml:trace contextRef="#ctx0" brushRef="#br1" timeOffset="113">19667 7253 0,'-24'0'15,"24"24"32,0 0-31,0 0-16,0 0 16,0-1-16,0 0 0,0 1 15,0 0-15,0 0 0,24-1 0,-24 1 0,0 0 16,23-1-16,-23 1 0,24 23 0,1-23 15,-1 0-15,-24 0 0,24 0 0,-1-2 0,2 2 16,-1 0-16,0 0 0,0 0 0,0-1 0,-24 1 16,24 0-16,-24-1 0,24 1 0,-24-1 15,24 1-15,-24 0 0,0 0 16,-24 0-16,24-2 0,0 2 0,-24 0 16,24 0-16,-24 0 0,24-1 0,0 25 0,-24-25 15,24 1-15,-24-1 0,24 1 0,0 0 16,0 0-16,0 0 0,0-1 0,0 0 0,0 1 15,0 0-15,0 0 0,0-1 0,0 1 16,24 0-16,-24-1 0,0 1 0,24 0 0,-24-1 16,24 1-16,-24 0 0,0 0 15,0 0-15,24-2 0,-24 2 16,0 0-16,24 0 0,-24 0 0,0-1 0,0 1 16,0 0-16,-24-1 0,24 1 0,0 23 15,0-23-15,-24 0 0,24 23 0,-24-24 16,24 25-16,0-1 0,-24-23 0,24 23 15,-24 0-15,24-23 0,0 24 0,0-1 16,0-24-16,0 25 0,0-24 0,24 23 0,-24-23 16,24 0-16,0 23 0,0-24 0,0 1 15,1 0-15,-2 0 0,26 22 0,-25-22 16,0-24-16,0 24 0,-24 0 0,24 0 16,0-1-16,-24 1 0,0 0 0,0-1 15,0 1-15,0-1 0,-24 1 0,24 0 16,-24 0-16,0 0 0,24-1 0,-24 0 15,0 1-15,24 0 0,-25 0 0,25-1 16,0 1-16,-24 0 0,24 23 0,0-24 16,24 1-16,-24 0 0,25 24 0,-1-25 0,0 0 15,0 25-15,0-24 0,0 23 0,24-23 16,-23 0-16,-2-1 0,1 24 0,25-23 16,-25 0-16,-24 0 0,23 0 0,1 22 15,-24-22-15,0 0 0,0 0 0,0 23 16,0-23-16,-24-1 0,-96 190 31,97-165-31,23-25 0,-25 25 0,1-1 0,24-24 16,0 25-16,-24 0 0,24-2 0,0 2 15,24-24-15,-24 23 0,24 1 0,-24-1 16,25 0-16,-2 1 0,-23-1 0,24-24 0,0 25 16,1-1-16,-1 1 0,-24-1 0,23-24 15,1 25-15,-24 0 0,25 165 0</inkml:trace>
  <inkml:trace contextRef="#ctx0" brushRef="#br1" timeOffset="114">11749 6661 0,'-25'143'15,"25"-120"-15,0 1 16,0 0-16,0-1 0,0 1 16,0 0-16,0 24 0,0-26 0,0 2 15,0 24-15,0-24 0,0 23 0,0-23 16,25-1-16,-25 24 0,0-23 0,0 24 0,0-24 16,0-1-16,0 24 0,0-23 0,0 0 15,0 23-15,0-23 0,0-1 0,0 1 0,0 23 16,0-23-16,0 0 0,0 0 0,0 0 0,0 22 15,0-22-15,24 0 0,-24 23 0,0-23 16,0 0-16,0 23 0,0-24 0,23 1 0,-23 24 16,0-24-16,0 22 0,0 2 0,0-24 15,0 23-15,0-23 0,0 23 0,0 0 0,0-23 16,0 24-16,0-2 0,0-22 0,0 24 16,0-1-16,0-23 0,0 23 0,0-23 0,0 23 15,0 1-15,0-24 0,0 22 0,0-22 0,0 24 16,0-1-16,0-23 0,24 23 0,-24-24 15,0 25-15,0 0 0,0-25 0,0 24 16,0 1-16,0-1 0,0 0 0,0 0 0,0 1 16,0 0-16,0-2 0,0 2 0,25 0 15,-25-1-15,0 0 0,0 0 0,0 1 16,0 0-16,0-2 0,0-22 0,0 24 16,0-1-16,0 0 0,24 0 0,-24-23 15,0 24-15,0-1 0,0 0 0,0-23 0,0 23 16,24 1-16,-24-1 0,0 0 0,0 1 15,0-1-15,0 0 0,24 1 0,-24-1 16,0 1-16,0-1 0,0 0 0,0 1 0,24-24 16,-24 22-16,0 2 0,0-1 0,0 1 15,0-25-15,0 24 0,0 1 0,24 0 16,-24-2-16,0 2 0,0-1 0,0 1 16,0-1-16,0 0 0,24 1 0,-24 0 15,0 22-15,0-22 0,24-1 0,-24 24 0,0-24 16,25 1-16,-25 22 0,0-22 0,0-1 15,23 24-15,-23-24 0,0 1 0,24 0 16,-24 22-16,0-22 0,0-1 0,25 24 0,-25-24 16,0 25-16,0-25 0,24 24 0,-24 0 15,0-24-15,0 24 0,0 1 0,24-26 16,-24 26-16,0-1 0,0-24 0,0 24 16,0 0-16,23-24 0,-23 24 0,0 1 0,0-25 15,0 24-15,25 0 0,-25 0 0,24 308 16</inkml:trace>
  <inkml:trace contextRef="#ctx0" brushRef="#br1" timeOffset="115">1592 7467 0,'0'-24'110,"-24"24"-95,24-24-15,-23 24 16,23-24-16,-25 24 0,1 0 0,24-23 16,-24 23-16,0 0 0,-24-23 15,24 23 1,-1 0-16,-71 0 15,72 0 1,0 0-16,1 0 16,23 23-16,-25-23 0,1 23 0,0 1 15,24 0-15,-24-24 16,0 47 0,24-23-16,-24 0 0,24-1 15,0 1-15,0-1 16,0 1-16,0 0 0,24-24 15,-24 24-15,0 0 0,0 0 16,24-24-16,-24 22 0,0 2 0,24 0 16,-24 0-16,24-24 15,-24 24-15,24-1 0,-24 1 0,25 0 16,-25-1-16,23 1 16,-23-1-16,0 1 0,0 0 15,24 0-15,-24 0 0,0-2 0,0 2 16,0 0-16,0 0 0,0 0 15,0-1-15,0 1 0,0 0 16,0-1-16,0 1 16,0-1-16,-24 1 15</inkml:trace>
  <inkml:trace contextRef="#ctx0" brushRef="#br1" timeOffset="116">943 8035 0,'23'0'15,"2"0"1,-25-24-16,24 24 16,0 0-1,0 0-15,0 0 16,0 0-16,0 0 0,0 0 16,1 0-16,-2 0 0,1 0 15,0 0-15,1 0 0,-1 0 0,72 0 0</inkml:trace>
  <inkml:trace contextRef="#ctx0" brushRef="#br1" timeOffset="117">1905 7680 0,'0'-24'31,"0"48"0,-24-24-15,24 24-16,0 0 0,-24-24 16,24 22-16,0 2 0,-24 0 0,24 0 15,0 0-15,-24-1 0,24 1 16,0 0-16,0-1 0,0 1 0,0-1 16,0 1-16,0 0 0,0 0 15,0 0-15,0-2 0,0 2 16,24-24-16,-24 24 0,0 0 15,24-24-15,-24 24 0,0-1 0,24-23 16,-24 24-16,24-24 0,1 24 16,-2-1-16,1-23 15,1 0-15,-25 24 0,24-24 16,0 23-16</inkml:trace>
  <inkml:trace contextRef="#ctx0" brushRef="#br1" timeOffset="118">2050 7869 0,'0'24'63,"23"-24"-47,-23 24-16,0-1 0,25 1 15,-25-1-15,0 1 16,0 0-16,0 0 0,24 0 15,-24-2-15,0 2 0,0 0 16,0 0-16,0 0 16,0-48 31,0 0-47,0 0 0,-24 0 15,24 2-15,0-2 16,0 0-16,0 0 0,-25 24 0,25-24 15,0 1-15,0-1 0,0 1 0,-23 23 16,23-24-16,0 0 0,0 1 16,0-1-16,0 0 0,0 0 15,0 0 1,0 2-16,23 22 16,-23-24-16,25 24 15,-1 0-15,0 0 16,-24 24-16,24-24 0,0 0 15,-24 22-15,24-22 0,24 48 16,-48-24 0,25 0-16,-2-1 0,-23 1 15,0 0-15,24-24 0,-24 23 0,0 1 16,0-1-16,24-23 0,-24 24 0,0 0 16,0 0-16,0 0 15,25-24-15,-25 22 0,0 2 0,0 0 16,0 0-16,0 0 0,24-24 15,-24 23-15,0 1 16,0 0-16,23-1 16</inkml:trace>
  <inkml:trace contextRef="#ctx0" brushRef="#br1" timeOffset="119">2050 8105 0,'0'-22'31,"23"22"-31,2 0 15,-1 0 1,-24-24 0,24 24-16,0 0 0,48 0 0</inkml:trace>
  <inkml:trace contextRef="#ctx0" brushRef="#br1" timeOffset="120">2652 8105 0,'0'24'47,"24"0"0,-1 0-31,1 0-1,1-1 1,-25 1-1,24-24-15,-24 24 0,0-1 16,0 1-16,0-1 16,0 1-16,-24-24 0,24 24 15,-49 47-15</inkml:trace>
  <inkml:trace contextRef="#ctx0" brushRef="#br1" timeOffset="121">2916 7798 0,'-24'0'15,"48"0"17,-24 24-17,0 0 1,0-1 0,0 1-16,24 0 15,-24-1-15,0 1 0,0-1 16,0 1-16,0 0 15,24 0-15,-24 0 0,0-2 0,0 2 16,0 0-16,0 0 0,0 23 0</inkml:trace>
  <inkml:trace contextRef="#ctx0" brushRef="#br1" timeOffset="122">2892 7846 0,'0'0'16,"0"-24"-16,0 0 16,0 0-1,24 24-15,-24-24 16,24 2-16,0 22 15,0 0-15,1 0 16,-1 0-16,-1 22 16,1-22-16,-24 24 15,25-24-15,-25 24 0,24 0 16,-24 0-16,0-1 0,0 1 16,0 0-1,-24-24-15,24 23 0,-25-23 16,25 24-16,-24-24 0,24 23 0,-23-23 15,46 0 17,-23-23-17,24 23-15,1 0 16,-1 0 0,-24-24-1,24 48-15,-1-24 0,2 0 16,-1 0-16,-24 23 15,24-23-15,0 24 16,-24 0-16,0 0 16,0 0-16,0-2 15,0 2-15,-24 0 16,24 0-16,-24 0 0,0-1 16,-1 1-16,2 0 15,-1-24-15,-49 0 16</inkml:trace>
  <inkml:trace contextRef="#ctx0" brushRef="#br1" timeOffset="123">3253 7538 0,'24'0'16,"0"0"15,-24 23-15,24-23-16,-24 24 0,24-24 15,-24 23-15,24-23 0,-24 24 0,25 0 16,-2-24-16,-23 24 0,24 0 0,1 0 16,-1-24-16,-24 22 0,24 2 0,-24 0 0,23 0 15,2 0-15,-25-1 0,0 1 0,24 0 16,-24-1-16,0 1 0,0-1 16,24 1-16,-24 0 0,0 0 0,0 0 15,0-2-15,-24 2 0,24 0 16,0 0-16,0 23 15,-49 24-15</inkml:trace>
  <inkml:trace contextRef="#ctx0" brushRef="#br1" timeOffset="124">3879 7964 0,'24'0'47,"-24"-24"-47,24 24 15,0 24 1,0-24 0,0 0-16,1 0 15,-2 0-15,1 0 16,0 0-16,-24-24 0,25 48 0,-1-24 16,23 0-16</inkml:trace>
  <inkml:trace contextRef="#ctx0" brushRef="#br1" timeOffset="125">3951 8153 0,'0'-24'15,"0"48"-15,24-48 31,0 24 1,1 0-32,-2 0 15,1 0-15,0 0 16,1 0 0,-1 0-16,-1 0 0,50 0 15</inkml:trace>
  <inkml:trace contextRef="#ctx0" brushRef="#br1" timeOffset="126">4673 7774 0,'0'-24'16,"0"48"77,24 0-77,-24 0-16,0 0 0,0-1 0,24 1 16,-24 0-16,0-1 0,24 24 0,-24-23 0,0 0 15,0 0-15,25-24 0,-25 24 0,0-2 16,0 2-16,0 0 0,23 0 16,-23 0-16,0-48 31,0 0-16,0 0 1,0 0-16,-23 24 0,23-22 0,0-2 16,0 0-16,0 0 0,0 0 15,0 1-15,-25-1 0,25 1 16,0-1-16,0 0 0,0 1 16,-24-1-16,24 0 15,0 0-15,0 0 16,0 2-16,24 22 15,-24-24 1,25 0 0,-2 24-1,1 0 1,0 0-16,1 0 16,-25 24-16,24-24 0,-1 0 15,-23 24-15,24-24 0,1 22 16,-1 2-16,0-24 0,-24 24 15,24 0-15,-24 0 16,24-1-16,-24 1 0,24-24 16,-24 24-16,0-1 0,24 1 15,-24-1-15,0 1 0,0 0 16,25 0-16,-25 0 0,0-2 16,0 2-16,0 0 15,0 0-15,0 0 16</inkml:trace>
  <inkml:trace contextRef="#ctx0" brushRef="#br1" timeOffset="127">4745 8105 0,'-24'0'0,"24"-22"31,24 22 16,1 0-31,-2-24-16,1 24 0,0 0 15,1 0-15,-1 0 0,120-24 0</inkml:trace>
  <inkml:trace contextRef="#ctx0" brushRef="#br1" timeOffset="128">5492 7704 0,'-25'0'31,"25"-24"-31,0 48 78,0 0-78,25-2 0,-25 26 16,0-24-16,23 0 0,-23-1 0,24 25 16,-24-25-16,0 1 0,24-1 0,-24 1 15,0 0-15,25 0 0,-25 0 16,0-2-16,24 26 0</inkml:trace>
  <inkml:trace contextRef="#ctx0" brushRef="#br1" timeOffset="129">5467 7704 0,'-24'0'15,"48"0"1,-24-24-16,25 24 31,-2 0-15,-23-24-16,24 24 16,0 0-16,1 0 15,-1 0-15,-1 0 0,1 0 16,1 0-16,-1 24 0,0-24 15,0 24-15,0-24 16,-24 24-16,24-2 0,-24 2 16,0 0-16,0 0 0,-24 0 15,24-1-15,-24 1 16,0 0-16,24-1 0,-24-23 0,24 24 16,-24-24-16,24 23 0,-25-23 15,50 0 1,-25-23-16,0-1 15,24 24-15,-24-23 16,24 23-16,-24-24 0,24 0 16,0 24-16,-24-23 15,24 23-15,0 0 0,0 0 16,1 0-16,-2 0 16,1 0-16,0 0 15,-24 23-15,25-23 0,-1 24 16,-24 0-16,23-24 0,-23 23 15,0 1 1,0-1-16,0 1 16,-23 0-16,23 0 15,-24-24-15,24 24 0,-25-24 16,25 22-16,-24-22 16,24 24-16,-24-24 0,-24 0 15,24 0 1,0 0-16,0 0 0,0 0 0,-97-46 0</inkml:trace>
  <inkml:trace contextRef="#ctx0" brushRef="#br1" timeOffset="130">6454 7964 0,'0'-24'62,"24"24"-30,0 0-32,48 0 15,-47-23-15,-2 23 0,50 0 0,-25 0 16,-25 0-16,2 0 0,-1 0 16,0 0-16,0-24 0,0 24 15,0 24-15</inkml:trace>
  <inkml:trace contextRef="#ctx0" brushRef="#br1" timeOffset="131">6670 7774 0,'0'0'0,"0"24"62,25-24-62,-25 24 32,0 0-17,24-24-15,-24 23 0,0 1 16,24 0-16,-1 23 15,-23-24-15,25 1 0,-25 0 16,24 0-16,0 46 0</inkml:trace>
  <inkml:trace contextRef="#ctx0" brushRef="#br1" timeOffset="132">7488 7608 0,'25'24'31,"-25"0"-15,0 0 0,0 0-16,0 0 15,0-2-15,0 2 0,0 0 0,24 0 16,-24 0-16,0-1 0,0 1 15,0 0-15,0-1 0,24-23 16,-24 24-16,0-1 0,0 1 16,24-24-16,-24-24 31,0 1-15,0-1-1,0 1 1,0-1-16,-24 24 0,24-24 0,0 1 0,0-1 15,0 0-15,0 0 0,-24 0 16,24 2-16,0-2 0,0 0 0,0 0 16,-24 0-16,24 0 0,0 1 15,0-1-15,0 1 0,0-1 16,0 0-16,24 24 16,-24-23-16,24 23 15,0-24 1,0 24-16,0 0 0,-24 24 15,24-24-15,0 0 0,1 23 16,-2 1-16,1 0 16,0-24-16,-24 23 0,25-23 0,-25 24 15,24-1-15,-24 1 0,24 0 16,-24 0-16,0 0 0,23 0 0,-23-2 16,0 2-16,0 0 0,0 0 15,0 0-15,0-1 0,0 1 16,0 0-16,0-1 0,0 1 15,0-1 1,0 1 0</inkml:trace>
  <inkml:trace contextRef="#ctx0" brushRef="#br1" timeOffset="133">7513 7774 0,'0'0'16,"24"0"30,0 0-46,0 0 16,0 0-16,0 0 16,0 0-16,0 0 0,1 0 15,-2 0-15,1 0 0,0 0 16,97-24-16</inkml:trace>
  <inkml:trace contextRef="#ctx0" brushRef="#br1" timeOffset="134">8259 7490 0,'0'0'0,"0"24"78,0 0-78,24-1 15,-24 1-15,0-1 0,0 1 16,0 0-16,0 0 0,0 0 0,24 0 16,-24-2-16,0 2 0,0 0 15,0 0-15,0 0 0,24-1 0,-24 1 16,0 0-16,0-1 15,24 1 1</inkml:trace>
  <inkml:trace contextRef="#ctx0" brushRef="#br1" timeOffset="135">8259 7514 0,'0'0'0,"0"-24"15,0 1 17,24 23-32,0 0 15,0 0 1,0 0-16,0 0 15,0 0-15,0 23 0,1-23 16,-2 0-16,1 24 0,1-24 16,-25 24-16,24-24 0,0 0 0,-24 23 0,23 1 15,-23-1-15,0 1 16,-23 0-16,-1 0 16,0 0-16,-1 0 15,1-24-15,24 22 0,-23 2 0,-2-24 16,25 24-16,-24-24 0,48 0 31,1-24-15,-2 24-1,1 0-15,-24-24 16,25 24-16,-1 0 0,0 0 16,-1 0-16,2 0 0,-25-22 15,24 44-15,0-22 0,0 0 0,0 0 16,0 24-16,0-24 15,0 24-15,1 0 16,-25 0 0,24-24-16,-24 23 0,-24 1 15,24 0-15,0-1 16,-25-23-16,25 24 0,-24-24 16,24 23-16,-24-23 0,0 24 15,0-24-15,24 24 0,-24-24 0,0 0 16,24 24-16,-24-24 0,-1 0 0,2 0 15,-1 0-15,0 0 0,-1 0 16,1 0-16,-96-24 0</inkml:trace>
  <inkml:trace contextRef="#ctx0" brushRef="#br1" timeOffset="136">4287 9716 0,'-23'0'15,"46"0"17,-23 24-32,25-24 93,23 0-77,-24 0-16,24 0 0,1 0 0,-25 0 16,23 0-16,2 0 0,-2 0 0,-22 0 15,-1 0-15,0 0 0</inkml:trace>
  <inkml:trace contextRef="#ctx0" brushRef="#br1" timeOffset="137">4456 9906 0,'0'22'31,"-24"-22"-31,24 24 16,24-24 15,1 0-15,-1 0-16,-1 0 0,1 0 15,1 0-15,23 0 0,-25 0 0,99-24 16</inkml:trace>
  <inkml:trace contextRef="#ctx0" brushRef="#br1" timeOffset="138">1520 11160 0,'0'0'0,"0"-24"16,0 1 15,0-1-15,-24 24-16,24-24 16,-24 24-1,24-24-15,-24 24 0,0-23 16,0 23-1,0 0-15,-1-23 0,1 23 16,1 0-16,-1 0 16,-1 0-16,25 23 0,-24-23 15,0 0-15,1 0 16,23 23-16,-25-23 0,1 0 0,24 24 0,-24-24 16,0 24-16,24 0 15,-24-24-15,24 23 0,0 1 16,0 0-16,0-1 15,0 1-15,0-1 0,24 1 16,-24 0-16,0 0 0,24 0 16,-24-1-16,0 0 15,24 1-15,-24 0 0,0 0 16,24-1-16,-24 1 16,25 0-16,-25 0 15,23-24-15,-23 23 0,0 0 16,24-23-16,-24 24 0,24 0 0,-24 0 15,25 0 1,-25 0 0,-25-2-16</inkml:trace>
  <inkml:trace contextRef="#ctx0" brushRef="#br1" timeOffset="139">1087 11563 0,'0'-24'47,"24"24"-47,0 0 16,0 0-1,1 0-15,-2 0 0,1 0 16,0 0-16,1 0 0,-1 0 16,96 0-16</inkml:trace>
  <inkml:trace contextRef="#ctx0" brushRef="#br1" timeOffset="140">1930 11184 0,'-25'0'31,"1"0"-15,24 23-1,-24-23-15,24 24 16,-24-1-16,0 1 0,24 0 16,-24 0-16,24 0 0,0-1 15,-24 0-15,24 1 0,0 0 0,0 0 16,0-1-16,0 1 0,0 0 15,0 0-15,0-1 0,0 0 16,0 1-16,0 0 0,24 0 0,-24 0 16,0 0-16,24-2 0,0 2 15,-24 0-15,24 0 0,0 0 0,0-1 16,1-23-16,-25 24 0,23-24 16,-23 24-16,24-24 0,1 0 0,46 47 15</inkml:trace>
  <inkml:trace contextRef="#ctx0" brushRef="#br1" timeOffset="141">2073 11420 0,'0'24'63,"25"-24"-63,-25 24 0,0-1 15,0 1-15,24-24 0,-24 24 16,0 0-16,0-1 0,24-23 15,-24 23-15,0 1 0,0 0 16,0 0-16,24-24 0,-24 24 16,0-48 15,0 0-15,0 0-16,-24 24 15,24-24-15,0 1 0,0 0 16,0-1-16,0 0 0,0 0 0,0 1 15,-24-1-15,24 0 0,0 0 16,0 1-16,0 0 0,24-1 0,-24 0 16,0 0-16,0 0 15,0 1 1,24 23-16,0 0 16,0 0-1,0 0-15,-24 23 16,24-23-16,1 0 0,-25 24 0,23-24 15,1 24-15,0 0 0,1 0 16,-1-1-16,-24 0 16,23 1-16,-23 0 0,25-24 15,-25 24-15,0-1 16,24-23-16,-24 24 0,0 0 0,0 0 16,24-24-16,-24 23 0,0 0 15,0 1-15,0 0 0,0 0 16,0 0-1,0 0-15</inkml:trace>
  <inkml:trace contextRef="#ctx0" brushRef="#br1" timeOffset="142">2122 11609 0,'24'0'31,"-24"-23"-31,24 23 16,0 0-16,0 0 15,0-23-15,0 23 0,1 0 16,71 0-16</inkml:trace>
  <inkml:trace contextRef="#ctx0" brushRef="#br1" timeOffset="143">2748 11539 0,'0'0'0,"-25"0"0,25 24 47,25-24-16,-25 23-31,0 0 16,24-23-16,0 24 31,-1-24-31,-23 24 16,25 0-1,-25 0 1,0 0-16,24-24 0,-24 22 0,-24-22 16,24 24-16,0 0 0,-25 0 15,25 0-15,-47 47 0</inkml:trace>
  <inkml:trace contextRef="#ctx0" brushRef="#br1" timeOffset="144">3013 11302 0,'24'0'15,"-48"0"1,24 24 0,0 0-1,0-1-15,0 0 16,0 1-16,0 0 0,0 0 15,24-1-15,-24 1 16,0 0-16,0 0 16,0-1-16,0 0 15,23 25-15</inkml:trace>
  <inkml:trace contextRef="#ctx0" brushRef="#br1" timeOffset="145">3013 11231 0,'0'0'16,"0"-24"-16,24 24 31,-24-23-31,0-1 15,23 24-15,1 0 0,-24-24 16,25 24-16,-1 0 0,0 0 16,-1 0-16,2 0 15,-1 24-15,0-24 16,-24 24-16,24-24 0,-24 23 16,0 1-16,0-1 0,0 1 15,0 0-15,0 0 16,-24 0-1,0-1-15,0 0 0,24 1 16,-25-24-16,25 24 0,-23-24 0,23-24 31,23 0-15,2 24 0,-25-23-1,24 23-15,0 0 0,0-23 16,0 46-1,0-23-15,0 0 0,0 0 16,-24 23-16,25-23 0,-2 24 16,-23 0-16,24-24 0,-24 24 15,0-1-15,25 1 0,-25 0 16,0 0-16,0-1 16,-25-23-16,25 23 0,-24 1 0,1 0 15,-2 0-15,1-24 16,0 24-16,0-24 0,0 0 15,0 0-15,-96-24 0</inkml:trace>
  <inkml:trace contextRef="#ctx0" brushRef="#br1" timeOffset="146">3398 10971 0,'0'0'16,"23"0"15,1 0-16,-24 24-15,25-24 0,-1 23 16,0 0-16,-1-23 0,2 24 16,-25 0-16,24 0 0,0-24 0,0 23 15,-24 1-15,25 23 0,-2-23 0,-23-1 16,24 1-16,0 24 0,-24-24 0,25-1 0,-25 24 16,0-23-16,24 23 0,-24-23 0,0 0 15,0 23-15,0-24 0,0 25 0,0-24 16,-49 165-16</inkml:trace>
  <inkml:trace contextRef="#ctx0" brushRef="#br1" timeOffset="147">4144 11420 0,'23'0'47,"-23"-24"-47,24 24 31,1 0-31,-1 0 16,48 0-1,-48 0-15,0 0 0,0 0 16,0 0-16,49 24 0</inkml:trace>
  <inkml:trace contextRef="#ctx0" brushRef="#br1" timeOffset="148">4191 11609 0,'0'0'0,"0"-23"16,25 23-1,-1 0 1,0 0 0,-1 23-16,2-23 15,-1 0-15,0 0 16,0 0-16,0 0 0,0 0 15,0 0-15,1 0 0,71 0 16</inkml:trace>
  <inkml:trace contextRef="#ctx0" brushRef="#br1" timeOffset="149">5106 10995 0,'-24'0'32,"24"23"30,-24 0-62,24 1 0,0 0 16,-24 0-16,24-1 0,0 25 0,0-25 0,-24 24 15,24-23-15,0 0 16,0 0 0,0 0-1,24 22 1,-24-22-1,24 0-15,0 0 0,0 23 0,1-23 16,142 94-16</inkml:trace>
  <inkml:trace contextRef="#ctx0" brushRef="#br1" timeOffset="150">5394 11207 0,'-23'0'31,"23"24"-31,0-1 16,23-23 0,-23 24-16,0 0 15,0 0-15,25 0 0,-25-1 16,0 0-16,24 1 0,-24 0 16,0 0-16,24-24 0,-24 23 15,0 1-15,25-24 0,-25 24 0,0 0 16,23-1-1,-46-23 17,23-23-32,0-1 15,0 0-15,-25 24 0,25-24 16,0 1-16,-24-1 0,24 0 16,0 0-16,-24 1 0,24 0 0,0-1 15,-25 0-15,25 0 0,0 0 0,0 1 16,0-1-16,0 1 15,0-1-15,0 0 16,25 24 0,-25-23-16,24 23 0,0 0 15,1 0 1,-2 0-16,-23 23 0,24-23 16,0 24-16,1 0 15,-1-1-15,-1 1 16,1-1-16,-24 1 0,25 0 0,-1 0 15,-24 0-15,0-1 16,24 0-16,-24 1 0,0 0 0,24 0 16,-24-1-16,0 1 15,24 0-15,-24 0 0,0-1 16,24-23-16,-24 23 0,0 1 16</inkml:trace>
  <inkml:trace contextRef="#ctx0" brushRef="#br1" timeOffset="151">5394 11468 0,'0'0'0,"0"-24"0,25 24 47,-25-24-47,24 24 16,0 0-16,1 0 16,-2 0-16,1 0 15,0 0-15,1 0 0,95 24 16</inkml:trace>
  <inkml:trace contextRef="#ctx0" brushRef="#br1" timeOffset="152">6020 11420 0,'0'-24'16,"25"24"31,-1 0-32,0 0 1,24-23-1,-24 23-15,24 23 16</inkml:trace>
  <inkml:trace contextRef="#ctx0" brushRef="#br1" timeOffset="153">6093 11254 0,'0'24'78,"24"-24"-78,-24 24 0,24 0 16,-24 0 0,24-1-16,-24 0 0,0 1 15,24 0-15,-24 0 0,0-1 16,24 1-16,1 24 16</inkml:trace>
  <inkml:trace contextRef="#ctx0" brushRef="#br1" timeOffset="154">6502 11160 0,'0'0'0,"0"24"63,0-1-63,24 1 16,-24-1-16,0 1 15,0 0-15,0 0 0,0 0 0,24-1 16,-24 0-16,0 1 0,0 0 15,24 0-15,-24-1 16,25 1-16,-2 0 16</inkml:trace>
  <inkml:trace contextRef="#ctx0" brushRef="#br1" timeOffset="155">6550 11136 0,'0'-23'47,"24"23"-32,1 0-15,-2 0 16,1-24-16,0 24 15,1 0-15,-1 0 0,0 24 16,-1-24-16,2 23 0,-25 1 16,24-24-16,-24 24 0,0-1 15,0 1-15,-24-1 0,24 1 16,-25 0-16,25 0 16,-23 0-16,-1-1 15,48-46 32,-1-1-31,2 24-16,-1 0 15,0 0-15,0 0 16,0 0-16,0 24 16,0-1-1,-24 0-15,24-23 0,-24 24 16,0 0-16,0 0 15,0-1-15,-24-23 0,24 24 16,-24 0-16,0 0 16,0-24-16,0 23 0,0-23 15,24 23-15,-24-23 0,-1 0 16,-71 0-16</inkml:trace>
  <inkml:trace contextRef="#ctx0" brushRef="#br1" timeOffset="156">6863 10852 0,'24'0'16,"-24"24"0,24-24-1,-24 23 1,24-23-16,-24 24 0,24-24 0,-24 24 16,25 0-16,-2 0 15,1-1-15,-24 0 0,25 1 0,23 24 16,-48-25-16,23 1 0,2 0 0,-25-1 15,24 1-15,-24-1 0,24 1 0,-24 0 16,0 0-16,24 0 0,-24-1 0,0 0 0,0 1 16,0 0-16,0 0 0,0-1 0,-24 72 15</inkml:trace>
  <inkml:trace contextRef="#ctx0" brushRef="#br1" timeOffset="157">7585 11302 0,'0'0'0,"24"0"46,0 0 48,-48 0 0</inkml:trace>
  <inkml:trace contextRef="#ctx0" brushRef="#br1" timeOffset="158">7633 11302 0,'-24'0'0,"24"24"93,-24 0-77,48-24 0,-24 23-1,24-23 1,0-23-16,0 23 16,-24-24-1,0 0 1,-24 24-1,24-24-15,-24 24 16,0 24 0</inkml:trace>
  <inkml:trace contextRef="#ctx0" brushRef="#br1" timeOffset="159">8091 10805 0,'-24'0'15,"24"-24"-15,0 48 32,-25-24-32,25 24 15,-24-1-15,24 1 16,-24-1-16,24 1 0,0 0 15,-24 0-15,24 0 0,0-1 16,-24 0-16,24 1 0,0 0 0,0 0 0,0-1 16,0 1-16,0 0 0,0-1 0,0 1 15,0-1-15,0 1 0,0 0 16,0 0-16,24 0 0,-24-1 0,24 0 16,-24 1-16,24-24 0,-24 24 15,24-24-15,-24 24 0,25-24 0,-25 23 16,24-23-16,-1 0 0,-23 24 0,24-24 15,1 0-15,46 24 0</inkml:trace>
  <inkml:trace contextRef="#ctx0" brushRef="#br1" timeOffset="160">8283 10995 0,'0'0'0,"-24"0"15,24 23 32,0 0-47,24-23 16,-24 24-16,0 0 0,0 0 0,0-1 15,24-23-15,-24 24 0,0 0 0,0-1 16,24 1-16,-24-1 0,24 1 16,-24 0-16,24-24 0,-24 24 15,0 0-15,24-1 16,-48-46 31,24-1-32,-24 24-15,24-24 0,0 0 0,-24 0 16,24 1-16,0-1 16,0 1-16,0-1 0,-24 0 0,24 1 15,0-1-15,0 0 0,0 0 16,24-22-1,-24 22-15,24 0 0,0 24 16,-24-24-16,24 24 16,0 0-16,-24-24 15,25 24-15,-2 0 0,-23 24 16,24-24-16,1 0 0,-1 24 16,0-24-16,-24 24 0,23 0 15,-23-1-15,25 0 16,-25 1-16,0 0 0,24-24 0,-24 24 15,0-1-15,24 1 0,-24 0 16,0-1-16,0 1 0,24-24 16,-24 23-16,0 1 0,0 0 15,0 0-15,24-24 0,-24 24 16,0 22-16</inkml:trace>
  <inkml:trace contextRef="#ctx0" brushRef="#br1" timeOffset="161">8355 11207 0,'0'0'0,"24"0"31,0 0-15,0 0-1,1 0-15,-2 0 16,97 0-16</inkml:trace>
  <inkml:trace contextRef="#ctx0" brushRef="#br1" timeOffset="162">9149 11160 0,'25'-24'47,"-1"48"-32,-24-48 1,23 24-16,1 0 0,1 0 16,-1 0-16,0 0 15,-1 0-15,2 0 0,-1 0 16,72-23-16</inkml:trace>
  <inkml:trace contextRef="#ctx0" brushRef="#br1" timeOffset="163">9245 10995 0,'0'-24'0,"0"48"31,0-1 0,25-23-15,-25 23-16,0 1 0,24-24 0,-24 24 16,0 0-16,24-1 0,-24 1 15,0 0-15,0-1 0,23 1 16,-23-1-16,0 1 15,49 48-15</inkml:trace>
  <inkml:trace contextRef="#ctx0" brushRef="#br1" timeOffset="164">9702 10876 0,'25'0'32,"-25"23"-17,0 1 1,24 0-1,-24 0-15,0 0 0,0-1 16,24-23-16,-24 23 0,0 1 0,24 0 0,-24 0 16,0-1-16,25 1 0,-25 0 15,0-1-15,23-23 0,-23 24 16,0-1-16,24 1 0</inkml:trace>
  <inkml:trace contextRef="#ctx0" brushRef="#br1" timeOffset="165">9751 10923 0,'0'0'0,"0"-24"15,0 1 16,24 23-31,-24-24 16,24 24-16,1 0 0,-25-23 16,23 23-16,1 0 0,0 0 15,-24 23-15,25-23 16,-1 24-16,-24-1 0,0 1 16,0 0-1,0 0-15,-24 0 0,24-1 0,-25 0 0,25 1 16,-24-24-16,24 24 0,-24 0 0,24-1 15,-23-23-15,23 24 0,-25-24 16,50 0 0,-25-24-16,23 24 15,1-23-15,0 23 16,1-24 0,-1 24-16,-1 0 15,2 0-15,-25 24 0,24-24 16,0 23-16,0-23 15,-24 24-15,24-24 16,-24 24-16,0-1 0,24-23 16,-24 24-16,0-1 0,0 1 15,0 0-15,-24 0 16,24 0-16,-24-24 16,0 23-16,0-23 15,0 23-15,-1-23 0,2 0 16,-1 0-16,-1 0 0,1 0 0,-72-23 0</inkml:trace>
  <inkml:trace contextRef="#ctx0" brushRef="#br1" timeOffset="166">10112 10568 0,'0'0'0,"24"0"31,-24 24-15,24-24-16,-24 24 0,25-1 15,-2 0-15,1 1 16,-24 0-16,24 0 0,-24 0 16,25-1-16,-1 1 0,-24 0 0,23-1 0,-23 1 15,24-1-15,-24 25 0,25-24 0,-25 0 16,24-1-16,-24 24 0,0-23 0,24 0 16,-24 23-16,23-23 0,-23-1 0,0 24 15,0-23-15,25 0 0,-25 24 0,0-25 16,0 0-16,-48 120 0</inkml:trace>
  <inkml:trace contextRef="#ctx0" brushRef="#br1" timeOffset="167">8259 10662 0,'0'0'0,"24"-23"47,0 23-31,0 0-16,0 0 16,0 0-16,0-23 0,0 23 15,1 0-15,-2 0 0,1 0 16,1 0-16,-1-24 0,0 24 0,-1 0 15,2 0-15,-50 0 47,25 24-47,-23-24 0,-1 0 16,0 23-16,-1-23 16,1 0-16,1 23 0,-2-23 15,1 0-15,0 0 16,0 0-16,48 0 47,24-23-16</inkml:trace>
  <inkml:trace contextRef="#ctx0" brushRef="#br1" timeOffset="168">8114 7135 0,'-23'0'31,"46"0"47,1 0-78,1 0 16,-1 0-16,0 0 0,-1 0 16,2-23-16,-1 23 0,0 0 15,0 0-15,0 0 16,0 0-16,0 0 16,-48 0 15,0 0-31,0 0 15,0 23 1,0-23-16,0 0 0,24 24 16,-25-24-16,2 0 0,23 24 15,-24-24-15,48 0 16</inkml:trace>
  <inkml:trace contextRef="#ctx0" brushRef="#br1" timeOffset="169">4408 12604 0</inkml:trace>
  <inkml:trace contextRef="#ctx0" brushRef="#br1" timeOffset="170">4577 13243 0,'-25'0'16,"50"0"78,-1 0-79,0 0-15,-1 0 0,2 0 16,-1 24-16,0-24 0,0 0 0,24 0 0,-24 0 15,0 0-15,1 0 16,-1 0-16,-1 0 16,-23-24-16,24 24 0</inkml:trace>
  <inkml:trace contextRef="#ctx0" brushRef="#br1" timeOffset="171">4648 13386 0,'0'0'0,"-23"0"15,46 0 17,2 0-1,-1 0-31,0 0 15,0 0 1,1 0-16,-2 0 0,1 0 16,0 0-16,-24-24 0,25 24 0,-1 0 15,-1 0-15,1 0 0,1-24 16,-1 24-16,0 0 16,0 0-16,0 0 15</inkml:trace>
  <inkml:trace contextRef="#ctx0" brushRef="#br2" timeOffset="172">5227 3466 0,'-25'-24'0,"25"48"172,0-1-156,0 1-16,-24 23 0,24-23 0,0 23 0,0 1 15,0-1-15,0 0 0,0 1 0,0-24 16,24-1-16,-24 24 0,0-23 0,0 0 16,0-1-16,0 25 0,0-24 0,0 0 47,0 22-16,0 2 0,25-1-15,-25-23 15,0 23 0,24 0-31,-1-23 16,-23 0-16,24 24 0,49-26 15,-50 2 1,2-24-16,-1 0 0,0 0 0,1 0 16,-2 0-16,1 0 0,0 0 0,1 0 15,-1 0-15,23-24 0,-22 24 0,-1 0 16,24 0-16,-24 0 0,0 0 0,24 0 0,-23 0 16,22 0-16,-23 0 15,1 0-15,22 0 0,-22 0 0,-1 0 0,0 0 0,24 24 16,-24-24-16,0 0 0,25 0 0,-26 0 15,1 0-15,25 0 0,-25 0 0,23 0 0,-22 0 16,23 0-16,-24 0 0,24 0 0,-24 0 16,1 0-16,22 0 0,-23 0 0,1 0 15,-1 0-15,0 0 0,-1 0 0,2 0 16,-1 0-16,48 0 16,-48 0-16,24 0 0,-23 0 0,-2 0 15,1 0-15,1 0 0,-1 0 16,0 0-16,-1 0 0,2 0 0,-1 0 15,0 0-15,0 0 0,0 0 16,0 0-16,0 0 0,0 0 0,1 0 16,-2 0-16,1 0 0,0 0 15,1 0-15,-1 0 0,-1 0 0,2 0 16,-1 0-16,0 0 0,0 0 16,0 0-16,0-24 0,0 24 15,0 0-15,1 0 0,-2 0 0,1 0 0,0 0 16,1 0-16,-1 0 0,0 0 0,-1 0 15,2 0-15,-1 0 0,0 0 16,24 0-16,0 0 16,-23 0-16,-1 0 0,-1 0 0,1 0 0,1 0 15,-1 0-15,0 0 0,-1 0 16,2 0-16,-1 0 0,0 0 0,0 0 16,0 0-16,0 0 0,0 0 0,0 0 0,1 0 15,-2 0-15,1 0 0,1 0 0,-1 0 16,0 0-16,-1 0 0,2 0 15,-1 0-15,0 0 0,0 0 0,0-22 0,0 22 16,0 0-16,0 0 0,1 0 16,-1 0-16,-1 0 0,1-24 15,1 24-15,-1 0 0,0 0 0,0 0 16,0 0-16,0 0 0,0 0 16,1 0-16,-2 0 15,1 0-15,0 0 0,1 0 0,-1 0 16,-1 0-16,1 0 15,1 0-15,-1 0 16,0 0-16,-1 0 0,50 0 31,-49 0-31,0 0 16,0 0-16,0 0 31,-24-24-15,25 24-16,-25-24 15,0 0 1,0 1-16,0-1 16,0 1-16,0-1 15,0 0-15,-25 1 16,25-1-16,0 0 0,0 0 0,0 0 16,0 2-16,0-2 0,-24 0 0,24 0 0,0 0 15,-24 1-15,24-1 16,0 0-16,-24 1 0,0-1 0,24 1 15,0-1-15,-24 24 0,24-24 16,0 0-16,-24 24 0,24-24 0,0 1 0,-25 23 16,25-23-16,0-1 0,-23 0 15,23 0 1,0 1 0,0-1-1,-24 24 1,24-24-1,0 1 1,-24 23 15,-1-24-15,1 24 0,1 0-1,-1 0 1,-1 0-1,25-24-15,-24 24 0,0 0 16,1 0-16,-2 0 16,1 0-16,0 0 0,0 0 15,0 0-15,0-23 16,0 23-16,-25 0 16,2 0-16,22 0 0,1 0 15,0-24-15,0 24 0,0 0 0,0 0 16,0 0-16,0 0 0,-1 0 0,2 0 0,-1 0 15,0-24-15,-1 24 0,1 0 0,1 0 16,-2 0-16,1 0 0,0 0 0,0 0 16,0 0-16,0 0 0,0 0 0,0 0 15,-1 0-15,2 0 0,-1 0 0,0-24 16,-1 24-16,1 0 0,1 0 16,-1 0-16,-1 0 0,1 0 15,0 0-15,0 0 0,0-24 16,0 24-16,0 0 0,-1 0 0,2 0 0,-1 0 15,0 0-15,-1-22 0,1 22 0,0 0 16,1 0-16,-26 0 16,25 0-16,0 0 0,0 0 0,0 0 15,0 0-15,0 0 0,-1 0 0,2 0 16,-1 0-16,-1 0 0,1 0 0,0 0 0,1 0 16,-2 0-16,1 0 0,0 0 0,0-24 15,0 24-15,0 0 0,0 0 0,0 0 16,-1 0-16,2 0 0,-1 0 15,0 0-15,-1 0 0,1 0 0,1 0 0,-2 0 16,1 0-16,0 0 0,0 0 0,0 0 16,0 0-16,0-24 0,0 24 0,-1 0 15,2 0-15,-1 0 0,0 0 0,-1 0 16,1 0-16,0 0 0,1 0 0,-2 0 0,1 0 16,0 0-16,0 0 0,-24 0 15,24 0-15,-1 0 0,1 0 0,1 0 16,-1 0-16,-1 0 0,1 0 0,0 0 15,1 0-15,-2 0 0,1 0 16,0 0-16,0 0 0,-24 0 16,24 0-1,0 0-15,-1 0 0,2 0 16,-97 0 0,95 0-16,1 0 0,0 0 15,0 0-15,0 0 0,0 0 0,0 24 16,0-24-16,-1 0 0,1 0 0,1 0 0,-1 0 15,-1 0-15,1 0 0,0 0 0,1 24 16,-2-24-16,1 0 0,0 0 0,-1 0 16,2 0-16,23 22 0,-24-22 0,0 0 15,-1 0-15,-46 24 0</inkml:trace>
  <inkml:trace contextRef="#ctx0" brushRef="#br2" timeOffset="173">10713 719 0,'-24'0'31,"24"24"-15,24-24-1,-24 24-15,0 0 16,0-1-16,0 0 15,0 25-15,0-24 0,25 0 16,-25-1-16,0 1 0,0-1 0,0 1 16,24 23-16,-24-23 0,0 0 0,0 24 0,0-26 15,0 26-15,24-24 0,-24 23 0,0-23 16,0-1-16,0 25 0,0-25 0,23 1 16,-23 24-16,0-24 0,0-2 15,0 2-15,0 0 0,25 0 0,-25 0 0,0 0 0,0-1 16,0 1-16,0-1 0,0 1 15,24-24-15,-24 24 0,0-1 0,0 1 16,0 0-16,0 0 16,0-1-1,24-23-15,-24 23 16,0 1 0,24-24-1,-24 24-15,25-24 16,-25 24-16,23-24 15,1 0 1,-24 24-16,25-24 16,-1 0-16,0 0 15,-1 0-15,2 0 16,-1 0-16,0 0 0,0 0 16,0 0-16,0 0 15,0 0-15,0 0 16,1 0-16,-2 0 0,1 0 0,0 0 15,1 0-15,-1 0 0,-1 0 16,26 0-16,-1 0 0,-24 0 0,0 0 16,0 0-16,0 0 0,24 0 0,-24 0 0,0 0 15,1 0-15,-1 0 0,-1 0 0,26 0 16,-25 0-16,0 0 0,0 0 0,0 0 0,0 0 16,0 0-16,25 0 0,-26 0 15,1 0-15,1 0 0,-1 0 0,0 0 16,-1 0-16,26 0 0,-25 0 15,24 0-15,-24 0 0,0 0 0,0 0 0,1 0 16,-2 0-16,-23 23 0,24-23 0,0 0 16,1 0-16,-1 0 0,-1 0 0,2 0 15,-1 0-15,0 0 0,0 0 0,0 0 16,0 0-16,0 0 0,0 24 16,1-24-16,-2 0 0,1 0 15,0 0-15,25 0 0,-25 0 0,-1 0 0,2 0 16,-25 23-16,24-23 0,0 0 0,0 0 15,0 0-15,0 0 0,0 0 0,1 0 16,-1 0-16,-1 0 0,1 0 16,1 0-16,-1 0 0,0 0 15,-1 0-15,2 0 0,-1 0 0,0 0 16,0 0-16,24 0 16,-24 0-16,0 0 0,1 0 15,-2 0-15,1 0 0,1 0 16,-1 0-16,0 0 0,-1 0 0,2 0 15,-1 0-15,0 0 0,0 0 16,0 0-16,0 0 0,0 0 0,0 0 0,1 0 16,-2 0-16,1 0 0,-24 24 0,24-24 15,1 0-15,-1 0 0,0 0 0,0 0 16,0 0-16,0 0 0,0 0 0,1 0 16,-2 0-16,1 0 0,0 0 15,1 0-15,-1 0 0,-1 0 16,1 0-16,1 0 0,-1 0 15,0 0 1,-1 0-16,2-24 0,-1 24 16,0 0-16,0 0 15,0 0 1,-24-23-16,24 23 0,0-24 16,-24 1-1,25 23-15,-25-24 16,24 0-1,-24 0-15,0 0 0,23 24 16,-23-23-16,0 0 0,0-1 16,0 0-16,0 0 0,0 1 15,0-1-15,-23 0 0,23 1 16,0-1-16,-24 1 0,24-1 16,0 0-16,0 0 0,-25 0 15,25 0-15,0-46 0,-24 46 0,24 0 0,0 1 16,-24-1-16,24 0 0,0 1 0,0-1 15,-24 1-15,24-1 0,0 0 0,0 0 16,-24 0-16,24 2 0,0-2 0,0 0 16,-24 0-16,24 0 0,0-23 31,0 23-15,0 1-16,-24 23 0,24-24 15,0 1 1,-25 23-16,2 0 15,23-24 1,-24 24-16,0 0 16,24-24-16,-25 24 15,1 0-15,1 0 16,-1-24-16,-1 24 0,1 0 0,0 0 16,1 0-16,-2 0 0,1 0 0,0 0 15,0 0-15,0-24 0,0 24 0,-25 0 0,25 0 16,0 0-16,-24 0 0,24 0 0,-24-23 0,24 23 15,0 0-15,-24 0 0,23 0 16,-22 0-16,23 0 0,-25 0 0,-23-23 0,48 23 16,-24 0-16,24 0 0,-24 0 0,0 0 15,24-24-15,-25 24 0,2 0 0,-2 0 0,1 0 16,24 0-16,-24 0 0,-1-24 0,2 24 16,23 0-16,-25 0 0,2 0 0,-2 0 0,25 0 15,-24 0-15,0 0 0,24-24 0,-24 24 0,24 0 16,-49 24-16,25-24 15,24 0-15,-24 0 0,24 0 0,-24 0 0,-1 24 0,26-24 16,-25 0-16,23 0 0,-22 0 0,22 0 16,-23 0-16,24 0 0,-24 0 0,24 0 0,0 0 15,-25 24-15,26-24 0,-1 0 0,-1 0 16,1 0-16,0 0 0,1 0 0,-2 0 0,1-24 16,0 24-16,0 0 0,0 0 15,0 0-15,0 0 0,-1 0 0,1 0 16,1 0-16,-1 24 15</inkml:trace>
  <inkml:trace contextRef="#ctx0" brushRef="#br2" timeOffset="174">17404 3205 0,'0'0'16,"-24"-24"-16,24 48 62,0 0-46,0-1-16,0 1 16,0 0-16,0 24 0,0-26 0,0 2 0,0 24 15,24-1-15,-24 1 0,0-25 0,0 25 16,0-1-16,24 1 0,-24-2 0,0 2 16,0-24-16,0 23 0,25-23 0,-25 23 15,0-23-15,0 23 0,0-23 0,0 0 16,0 22-16,0-22 0,0 0 0,0 0 0,0 23 15,0-23-15,0 0 0,0-1 0,0 1 16,0-1-16,0 1 0,0 0 16,0 0-16,23-24 0,-23 24 0,0-2 15,0 2-15,24 0 16,0-24 15,1 0-15,-1 0-1,-1 0 1,2 0-16,23 0 47,0 0-47,0 0 0,-24 0 0,48 24 0,-23-24 16,-2 0-16,26 0 0,-25 0 0,24 0 15,-47 0-15,22 0 0,2 0 0,-1 0 16,0 0-16,0-24 0,72 24 15,-72 0-15,1-24 0,-25 24 0,23 0 16,2 0-16,-25 0 0,24 0 0,0 0 16,-24 0-16,24 0 0,0 0 0,1 0 15,-1 0-15,0 0 0,1 0 0,-2 0 16,2 0-16,-25 0 0,23 0 0,2 0 0,-2 0 16,-22 0-16,23 0 15,0-24-15,-24 24 0,49 0 0,-26 0 0,-22 0 16,23 0-16,-25 0 0,2 0 0,23 0 15,-24 0-15,24 0 0,-24 0 0,25 0 16,-2 0-16,-22 0 0,23 0 0,-24 0 0,24 0 16,25 0-16,-50 0 0,1 0 15,25 0-15,-25 0 0,-1 0 0,26 0 16,-25 0-16,0 0 0,0 0 0,0 0 16,0 0-16,0 0 0,1 0 0,-2 0 0,25 0 15,-23 0-15,-1 0 0,-1 0 0,1 0 16,1 0-16,-1 0 0,0 0 0,-1 0 0,2 0 15,23 0-15,-24 0 0,0 0 0,0 0 16,0-22-16,1 22 0,23 0 0,-25 0 16,2 0-16,-1 0 0,0 0 0,0-24 15,0 24-15,0 0 0,24 0 0,-23 0 16,-2-24-16,1 24 0,0 0 16,1 0-16,-1 0 0,-1 0 15,1 0-15,-24-24 0,25 24 0,-1 0 0,0 0 16,0 0-16,0-24 15,0 24-15,0 0 16,1-23-16,-2 23 16,-23-24-1,0 1-15,24 23 0,-24-24 16,24 24-16,-24-24 16,0 1-1,25 23-15,-25-24 0,0 0 16,0 0-16,0 0 15,0 2-15,0-2 16,0 0-16,0 0 0,0 0 0,0 1 16,-25-1-16,25 0 0,0 1 15,0-1-15,0 1 0,-24-1 0,24 0 16,0 0-16,0 0 0,0 1 0,-24 0 0,24-1 16,0 0-16,0 0 0,-23-23 0,23 23 15,0-23-15,-25 23 0,25 1 16,0-1-16,0 0 0,0 0 0,-24 0 0,24 2 15,0-2-15,0 0 0,0 0 16,-24 24-16,24-24 0,0 1 0,0-1 16,0 0-1,-24 1-15,24-1 16,0 1 0,-24 23-1,0 0 16,0 0-15,-1 0-16,1 0 16,1 0-16,-1 0 0,-1 0 15,-23 0-15,25 23 0,-2-23 0,-23 0 0,24 0 16,-24 0-16,0 24 0,23-24 0,-22 0 16,-2 0-16,1 0 0,0 0 0,24 0 15,-25 0-15,2 0 0,-2 23 0,2-23 0,23 0 16,-25 0-16,2 0 0,-2-23 0,1 23 15,0 0-15,24 0 0,-25 0 16,2 0-16,-2 0 0,2 0 0,-2 0 0,1 0 16,0-24-16,0 24 0,-1 0 0,1 0 0,0 0 15,0 0-15,0-23 0,-1 23 0,2 0 16,-2 0-16,2 0 0,23 0 0,-25 0 16,1 0-16,0 0 0,-1 0 0,2 0 15,-2 0-15,-22 0 0,22 0 0,2 0 0,-2 0 16,-47 23-16,47-23 15,1 0-15,0 0 0,0 0 0,0 24 0,24-24 16,-24 0-16,23 0 0,2 23 0,-25-23 16,23 0-16,1 0 0,1 24 0,-26-24 0,25 0 15,0 24-15,-24-24 0,24 0 0,0 0 16,-24 23-16,24-23 0,-25 0 0,25 0 16,-23 0-16,-2 0 0,25 24 15,-24-24-15,24 0 0,-25 0 0,25 0 0,-23 0 16,22 0-16,1 0 0,-23 0 0,22 0 0,1 0 15,0 0-15,0 0 0,0 0 0,0 0 16,-96 0-16</inkml:trace>
  <inkml:trace contextRef="#ctx0" brushRef="#br2" timeOffset="175">18199 6567 0,'23'0'47,"-23"24"15,0 0 1,0 0-63,0-2 15,0 2-15,0 0 0,24 0 16,-24 0-16,0-1 0,0 1 16,0-1-16,0 1 0,0 23 0,0-23 15,0 0-15,0 0 0,0 22 0,0-22 16,0 0-16,25 24 0,-25 46 15,0-70-15,0-1 0,0 1 16,0 0-16,24 0 0,-24 0 16,0-1-16,0 0 0</inkml:trace>
  <inkml:trace contextRef="#ctx0" brushRef="#br2" timeOffset="176">18271 6661 0,'0'-22'31,"0"-2"16,24 24-47,0 0 16,-24-24-16,23 24 15,2 0-15,-1 0 0,0-24 16,0 24-16,0 0 0,48 0 15,-47 0-15,-2 0 0,1 24 0,1-24 16,-1 0-16,0 24 0,-1-24 0,2 0 16,-25 24-16,24-24 0,-24 22 0,24-22 15,-24 24-15,0 0 0,24-24 0,-24 24 0,0 0 16,0-1-16,0 1 16,0-1-16,0 1 15,-24 0-15,24-1 0,-24-23 0,24 24 16,0 0-16,-24-24 0,-1 24 0,25 0 15,-23-24-15,-1 22 0,0 2 0,-1-24 16,1 0-16,1 24 0,-2-24 0,1 0 16,0 0-16,0 0 0,0 0 0,0 0 15,0 0-15,0-24 0,-1 24 0,-46-46 16</inkml:trace>
  <inkml:trace contextRef="#ctx0" brushRef="#br2" timeOffset="177">18271 6615 0,'-25'0'0,"25"24"0,0-2 46,0 2-30,0 0-16,0 0 16,0 0-16,0-1 0,0 1 15,0-1-15,0 25 0,0-25 0,0 1 16,0 0-16,25 24 0,-25-26 0,0 26 16,0-24-16,0 23 0,0-23 15,24 94-15,-24-94 16,0 0-16,0 0 0,0-1 0,24 24 15</inkml:trace>
  <inkml:trace contextRef="#ctx0" brushRef="#br2" timeOffset="178">11749 8083 0,'0'-24'15,"0"0"1,24 0 0,-24 0-1,23 24-15,-23-23 0,24 23 0,-24-24 16,25 24-16,-25-23 0,24 23 15,-24-24-15,24 24 0,0 0 16,0-24-16,0 24 16,0 0-16,0 0 0,1 0 0,-2-23 0,1 23 15,1 0-15,-1 0 0,23 0 0,-22 0 16,-1 0-16,24 0 0,-24 23 0,24-23 16,-24 0-16,1 0 0,22 0 0,-23 0 15,25 24-15,-26-24 0,2 0 0,23 0 16,-24 0-16,0 0 0,24 0 0,-24 0 0,1 0 15,-2 0-15,1 0 0,0 0 0,1 0 16,-1-24-16,0 24 0,-1 0 16,-23-23-16,25 23 0,-1-24 0,0 0 15,0 24-15,0-24 0,0 24 16,-24-24-16,24 24 0,1 0 0,-25-22 16,24 22-16,-1 0 0,1 22 15,1-22-15,-1 0 16,0 24-16,-1-24 0,2 24 0,-1-24 0,0 24 15,0 0-15,0-24 0,0 23 0,24 1 16,-23-24-16,-2 24 0,26-24 0,-25 23 16,23-23-16,2 24 0,-25-24 0,24 0 15,0 0-15,-24 0 0,24 0 0,-24 0 0,25 0 16,-25 0-16,0-24 0,0 24 0,0 0 16,0-23-16,0 23 0,1-24 0,-2 0 15,1 24-15,0-23 0,1 23 0,-1-24 16,-1 0-16,1 24 0,1-24 15,-1 24-15,0 0 16,-1 0-16,2 0 0,-1 0 16,0 0-16,0 24 0,0-24 0,0 0 15,0 24-15,1-24 0,22 24 0,-23-24 16,25 0-16,-25 23 0,24-23 0,0 0 0,0 0 16,-24 0-16,24 0 0,1 0 0,-26 0 15,26 0-15,-1 0 0,-24 0 0,0-23 16,24 23-16,-23 0 0,-2-24 0,1 24 15,0-24-15,1 24 0,-1-24 0,-1 24 0,1-24 16,1 2-16,-1 22 0,-24-24 0,24 24 16,-1 0-16,-23-24 0,25 24 0,-1 0 15,-24-24-15,24 24 0,1 0 16,-2 0-16,-23 24 0,24-24 0,0 0 0,1 0 16,-1 24-16,23-24 0,-22 24 15,-1-24-15,23 22 0,-22-22 0,23 24 0,1-24 16,-2 24-16,-22-24 0,23 24 0,0-24 15,0 0-15,0 0 0,0 0 0,1 0 16,-2 0-16,2 0 0,-2 0 0,-23-24 0,25 24 16,-25-24-16,24 24 0,-24-24 0,0 24 15,24-22-15,-24 22 0,0-24 0,25 0 16,-26 0-16,1 24 0,1-24 16,-1 24-16,0 0 0,-1-24 0,2 24 15,-1 0-15,0 0 0,1 0 0,-1 0 16,-1 0-16,1 24 0,1-24 0,23 0 15,-25 24-15,2-24 0,23 24 0,-24 0 16,24-24-16,-24 24 0,25-24 0,-26 22 0,25-22 16,1 24-16,-1-24 0,0 0 15,72 24-15,-72-24 0,0 0 16,1 0-16,-26-24 0,26 24 0,-1 0 16,-24-24-16,24 24 0,1-22 0,-25-2 15,-1 24-15,26-24 0,-25 0 0,0 24 0,-1-24 16,26 24-16,-25-24 0,0 1 0,0 23 15,0-24-15,0 24 0,0 0 0,1-23 16,-2 23-16,1 0 0,1 0 16,-1 0-16,0 0 0,-1 23 0,2-23 0,-1 0 0,0 24 15,0-24-15,24 0 0,-24 23 0,25-23 16,-26 24-16,25-24 0,1 24 0,-1-24 16,0 24-16,-24-24 0,24 0 0,0 0 15,1 24-15,-2-24 0,2 0 0,-25-24 0,24 24 16,0 0-16,-24 0 0,48-24 15,-23 0-15,-26 24 0,1-24 0,25 24 16,-25-23-16,-1 23 0,2-24 0,-1 24 16,0-23-16,0 23 0,0-24 0,0 24 0,0-24 15,0 24-15,1 0 0,-2 0 0,1 0 16,1 0-16,-1 0 0,0 0 0,0 24 16,24-24-16,-24 0 0,0 24 31,168 23-31,-143-24 0,-1-23 0,-24 0 15,24 0-15,0 0 0,0 0 0,1 0 16,-2 0-16,-22 0 0,23 0 0,0 0 0,0-23 16,-24 23-16,24 0 0,1-24 0,-1 24 15,-25-23-15,26 23 0,-25-24 0,24 0 16,-24 24-16,24-23 0,-23 23 0,-2-24 16,50 24-16,-49-24 0,-1 24 0,1 0 15,1 0-15,-1 0 0,0 0 0,0 0 16,0 24-16,0-24 0,0 24 0,24-24 0,-24 23 15,0-23-15,1 24 0,22 0 0,-23-24 16,25 23-16,-25 1 0,24-1 0,0-23 0,1 24 16,-2-24-16,-22 24 0,23-24 0,0 24 15,0-24-15,0 0 0,-24 24 0,24-24 16,0 0-16,-24 0 0,25-24 0,-25 24 0,24 0 16,-24 0-16,0-24 0,0 24 0,24-24 15,-24 24-15,0-24 0,1 24 0,-2-23 0,1 23 16,0 0-16,1-24 0,-1 24 0,-1-23 0,1 23 15,1 0-15,-1 0 0,0-24 16,0 24-16,0 0 0,49 24 0,-49-24 16,23 0-16,-22 23 0,23-23 0,-25 24 0,26-24 15,-1 23-15,0-23 0,0 24 0,0 0 0,1-24 16,-1 24-16,0-24 0,0 24 0,0-24 0,0 0 16,1 24-16,-2-24 0,2 0 0,-2 0 15,-22 0-15,23-24 0,1 24 0,-2 0 0,-23-24 16,25 24-16,-26-24 0,26 24 0,-25-24 0,0 24 15,-1-24-15,2 1 0,-1 23 0,0-24 16,48-47-16</inkml:trace>
  <inkml:trace contextRef="#ctx0" brushRef="#br2" timeOffset="179">15720 8295 0,'0'0'16,"-24"0"-16,24 24 78,0-1-62,24 1-16,-24 0 15,0 0-15,0 0 0,0-1 16,0 0-16,23 1 0,-23 0 0,0 0 16,0-1-16,0 1 0,24 0 0,-24-1 0,0 1 15,0 0-15,0-1 0,25 1 16,-25 0 0,0 0-16,0 0 0,0-2 0,24-22 15,-24 24-15,0-48 47,-24 2-31,24-2-16,0 0 15,-25 24-15,25-24 0,0 0 16,-24 24-16,24-23 0,0-1 0,-23 0 16,23 1-16,0-1 15,-24 24-15,24-24 0,0 1 16,0-1-16,0 0 0,0 0 15,0 1-15,0 0 16,0-1-16,0 0 0,24 0 16,-24 0-16,23 1 15,-23-1-15,24 24 16,-24-23-16,25-1 0,-1 0 16,0 24-1,-24-23-15,23 23 16,-23 23-16,25-23 15,-1 0-15,-24 24 0,24-24 0,-24 24 16,24-24-16,-24 23 0,25-23 0,-25 24 16,23-1-16,1 1 0,-24 0 15,25 0-15,-1 0 0,-24-1 16,24 0-16,-24 1 0,23 0 0,-23 0 16,0-1-16,25 1 15,-25 0-15,0-1 0,0 1 0,24 0 16,-24-1-16,0 1 15,0 0-15,24 0 16,-24 0 0</inkml:trace>
  <inkml:trace contextRef="#ctx0" brushRef="#br2" timeOffset="180">15743 8627 0,'-23'0'16,"46"0"-16,1 0 47,1 0-47,-1 0 15,0 0-15,-1 0 16,2 0-16,-1 0 0,0 0 16,0 0-16,1 0 0,-2 0 0,1 0 15,1 0-15,-1 0 0,0-24 0,-1 24 0,2 0 16,-1 0-16,72 0 15</inkml:trace>
  <inkml:trace contextRef="#ctx0" brushRef="#br2" timeOffset="181">16586 8272 0,'-24'0'0,"24"23"63,0 1-48,24-24-15,-24 23 0,0 1 16,0 0-16,0 0 0,0 0 15,0-1-15,24 0 0,-24 1 0,0 0 0,0 0 16,0-1-16,0 1 16,24 0-16,-24-1 0,0 25 0,0-25 15,0 1-15,24-24 0,-24 24 16,0 0-16,0 0 16</inkml:trace>
  <inkml:trace contextRef="#ctx0" brushRef="#br2" timeOffset="182">16586 8295 0,'0'0'0,"0"-23"15,24-1 17,-24 0-1,24 24-31,-24-23 16,24 23-16,0-24 0,1 24 15,-2 0-15,1 0 0,0 0 16,1 0-16,-1 0 0,-1 24 0,1-24 15,1 23-15,-1 1 0,0 0 16,-24-1-16,23 1 16,-23-1-16,0 1 0,0 0 15,0 0-15,0 0 16,-23-1-16,23 0 0,-24-23 0,24 24 16,-24 0-16,-1-24 0,25 24 15,-24-24-15,24 23 0,-23-23 16,-1 0-1,24-23 1,24 23-16,-24-24 16,23 24-16,1-24 15,1 24-15,-1-24 16,0 24-16,-1 0 16,2 0-16,-1 0 0,0 0 0,1 24 15,-1-24-15,-1 0 16,-23 24-16,49 0 15,-25-1-15,-24 1 16,0 0-16,0-1 0,0 1 16,0 0-16,0-1 15,0 1-15,-24 0 0,-1 0 16,25 0-16,-24-24 0,24 22 0,-23-22 16,-1 24-16,-1 0 15,1-24-15,0 24 0,-1-24 0,2 0 0,-1 0 16,0 24-16,-1-24 0,1 0 0,-96-24 15</inkml:trace>
  <inkml:trace contextRef="#ctx0" brushRef="#br2" timeOffset="183">15600 7987 0,'0'0'0,"23"0"63,1 0-16,-24 24-32,24-24-15,1 0 16,-1 0-16,-1 0 15,1 0-15,1 0 16,23 0-16,-25 0 0,26 0 16,-1 0-16,-23 0 0,-2 0 15,1 0-15,1 0 0,-1 0 16,0 0-16,-24-24 16,-24 48 30</inkml:trace>
  <inkml:trace contextRef="#ctx0" brushRef="#br2" timeOffset="184">16562 7987 0,'0'0'0,"24"0"63,0 0-32,0 0-15,0 0-1,0 0-15,1 0 0,-2 0 16,1 0-16,0 0 0,1 0 16,-1 0-16,-1 0 0,1 0 0,1 0 15,-1 0-15,0 0 16</inkml:trace>
  <inkml:trace contextRef="#ctx0" brushRef="#br2" timeOffset="185">15863 9361 0,'0'23'63,"0"1"-32,0-1-15,0 1-16,0 0 15,0 0-15,0 0 0,0-1 0,0 0 16,0 1-16,25 0 0,-25 0 0,0 0 0,0-1 15,0 1-15,0 0 0,24-24 16,-24 23-16,0 1 0,0-1 16,0 1-1,0-48 32,-24-46-16,24 46-31,0 0 16,0 1-16,0-1 16,0 0-16,-25 24 0,25-24 0,0 0 15,0 1-15,0 0 0,0-1 16,0 0-16,25 0 0,-25 0 0,0 1 16,0-1-16,0 1 15,24 23-15,-24-24 0,0 0 16,24 24-1,0 0 1,-24 24 0,25-24-16,-2 24 15,1-1 1,1-23-16,-25 24 0,24-24 0,-24 23 16,24 1-16,-1 0 0,-23 0 15,25 0-15,-1-1 16,-24 0-16,0 1 0,24-24 15,-24 24-15,0 0 0,24 23 16,-24-23-16,24 0 0,-24-1 16,0 1-16,0-1 15,0 1-15,0 0 0,0 0 16,0 0-16,0-2 31</inkml:trace>
  <inkml:trace contextRef="#ctx0" brushRef="#br2" timeOffset="186">15888 9692 0,'24'0'32,"0"0"-1,0 24-15,1-24-16,-2 0 15,1 0-15,1 0 0,-1 0 16,0 0-16,120-24 0</inkml:trace>
  <inkml:trace contextRef="#ctx0" brushRef="#br2" timeOffset="187">15743 9124 0,'0'0'0,"0"24"47,24-24-16,1 0-15,-1 0-1,0 0-15,-1 0 0,2 0 16,-1 0-16,0 0 0,0 0 0,1 0 16,-2-24-16,1 24 0,1 0 0,-1 0 15,0 0-15,-1 0 0,2 0 0,-1 0 16,0 0-16,0 0 0,0 0 15,0 0-15,-24 24 16,24-24-16</inkml:trace>
  <inkml:trace contextRef="#ctx0" brushRef="#br2" timeOffset="188">16707 9384 0,'-25'0'32,"25"24"30,0-1-46,0 1-16,0 0 0,0 0 15,25 70 1,-25-70-16,0 0 0,0 0 0,23-1 0,-23 1 16,0 0-16,0-1 0,0 1 0,24-24 15,-24 23-15,0 1 0</inkml:trace>
  <inkml:trace contextRef="#ctx0" brushRef="#br2" timeOffset="189">16658 9361 0,'0'-24'15,"0"0"32,24 24-31,-24-23-16,25 23 15,-2 0-15,1 0 0,0-24 16,1 24-16,-1 0 0,-1 0 0,1 0 16,1 0-16,-1 24 0,0-24 15,-1 23-15,2 1 16,-25 0-16,0-1 15,0 1-15,0-1 0,-25 1 16,25 0-16,-23 0 0,23 0 0,-24-1 16,0 0-16,-1 1 15,25 0 1,0-48-16,25 24 16,-25-24-1,24 24-15,-24-23 16,24 23-16,-1 0 15,-23-23-15,25 23 0,-1 23 16,0-23-16,1 0 16,-1 23-16,-1 1 15,1 0 1,-24 0-16,25 0 16,-25-1-16,0 1 0,0 0 15,-25-24-15,25 23 0,-24-23 16,24 24-16,-23-24 0,23 23 15,-24-23-15,-1 24 0,1-24 16,0 24-16,-1-24 0,2 0 0,-1 0 0,0 0 16,-72 0-16</inkml:trace>
  <inkml:trace contextRef="#ctx0" brushRef="#br2" timeOffset="190">16081 10450 0,'0'23'62,"24"-23"-46,-24 24-16,0-1 15,0 1-15,23 0 16,-23 0-16,0 0 0,0-1 16,0 0-16,0 1 0,0 0 0,25-24 15,-25 24-15,0 0 0,0-1 16,0 1-16,0 0 16,0-48 15,-25 0-16,25 1-15,0-1 16,0 0-16,0 0 0,-23 0 16,23 1-16,0 0 0,0-1 0,0 0 15,0 0-15,0 0 0,0 1 0,0-1 16,0 1-16,0-1 0,0 0 16,0 1-16,23 23 15,-23-24-15,25 24 16,-1 0-1,0 0 1,0 0-16,0 0 16,0 0-16,-24 24 0,24-24 15,-24 23-15,24-23 0,-24 24 16,25-24-16,-25 24 0,23-24 0,-23 23 16,24 1-16,-24-1 0,0 1 15,24 0-15,-24 0 0,0 0 16,0-1-16,25-23 0,-25 23 0,0 1 15,0 0-15,0 0 16,0 0-16,24-1 0,-24 1 16,0 0-1</inkml:trace>
  <inkml:trace contextRef="#ctx0" brushRef="#br2" timeOffset="191">16153 10662 0,'-25'0'16,"50"0"30,-1 0-30,0 0 0,0 0-16,0 0 0,0 0 0,0 0 15,121 0-15</inkml:trace>
  <inkml:trace contextRef="#ctx0" brushRef="#br2" timeOffset="192">16730 10379 0,'0'-24'0,"0"48"63,0-1-47,0 1-1,24-24-15,-24 24 0,0-1 0,0 1 16,0-1-16,24 1 0,1 118 15,-25-118 1,0 0-16,24 0 0,-24-1 0,0 1 16,23 0-16,-23 23 0</inkml:trace>
  <inkml:trace contextRef="#ctx0" brushRef="#br2" timeOffset="193">16730 10379 0,'0'0'0,"0"-24"0,24 24 31,0 0 0,1 0-31,-1 0 16,-1 0-16,1 0 0,1 0 15,-1 0-15,0 0 16,-1 24-16,-23-1 0,25 1 16,-25 0-16,24-1 0,-24 1 0,0-1 15,-24 1-15,24 0 16,0 0-16,0 0 0,-25-1 16,50-23-1,-25-23 1,24 23-1,-24-24 1,24 24-16,1 0 16,-1 0-16,-1 0 15,1 24-15,1-24 0,-1 0 16,-24 23-16,24-23 0,-24 23 16,23-23-16,-23 24 0,25 0 15,-25 0-15,0 0 0,24-1 16,-48 1-16,24 0 15,0-1-15,-25-23 0,25 24 16,-23-24-16,-1 23 0,0 1 16,-1-24-16,1 0 0,1 24 0,-1-24 0,-1 0 15,1 24-15,0-24 0,-1 0 16,2 0-16,-1 0 0,0-24 0,-48-24 16</inkml:trace>
  <inkml:trace contextRef="#ctx0" brushRef="#br2" timeOffset="194">16754 10142 0,'0'0'0,"24"0"62,1 0-46,-1 0-16,-1 0 0,1 0 15,1 0-15,-1-24 16,0 24-16,24 0 0,-24 0 0,0 0 0,1 0 16,-1 0-16,-1 0 0,97 0 0</inkml:trace>
  <inkml:trace contextRef="#ctx0" brushRef="#br2" timeOffset="195">15985 11633 0,'23'0'31,"-23"-24"-16,0 48 32,0 0-31,0 0-16,0 0 0,0 0 0,24-2 0,-24 2 16,0 0-16,0 0 0,0 0 0,25-24 15,-25 23-15,0 1 0,0 0 16,0-1-16,0 1 15,0-48 17,-25 24-32,25-23 0,-24-48 31,24 47-31,0 0 0,0 0 0,0 0 0,-23 24 16,23-22-16,0-2 0,0 0 0,0 0 15,0 0-15,0 0 0,0 1 0,0 0 16,23-1-16,-23 0 15,24 24-15,-24-24 16,25 24-16,-1 0 0,-24-23 16,24 23-16,-1 0 0,2 0 15,-1 23-15,0-23 16,-24 24-16,24-24 0,0 24 16,0 0-16,0-1 15,-24 0-15,24-23 0,-24 24 16,25 0-16,-25 0 0,23 0 15,-23 0-15,24-2 0,-24 2 0,0 0 16,0 0-16,24 0 0,-24-1 16,0 1-16,0 0 0,0-1 15,0 1 1,25-24-16,-25 23 0,0 1 0</inkml:trace>
  <inkml:trace contextRef="#ctx0" brushRef="#br2" timeOffset="196">16057 11729 0,'0'-24'16,"24"24"31,0 0-47,-1 0 15,2 0-15,-1 0 16,0 0-16,0 0 0,0 0 0,120 0 0</inkml:trace>
  <inkml:trace contextRef="#ctx0" brushRef="#br2" timeOffset="197">16707 11515 0,'-25'0'16,"25"-24"-16,0 48 16,0 0 31,0 0-32,25-1-15,-25 0 0,0 1 16,23 0-16,-23 0 0,0 0 0,0 22 15,24-22-15,-24 0 0,0 0 0,0 0 16,24-1-16,-24 1 0,0 0 0,0-1 16,0 1-16,49 47 0</inkml:trace>
  <inkml:trace contextRef="#ctx0" brushRef="#br2" timeOffset="198">16707 11491 0,'0'0'0,"0"-23"16,23-1 31,1 24-47,0 0 15,1 0 1,-1-24-16,-1 48 0,1-24 0,1 0 16,-1 0-16,0 0 0,-1 24 0,2-24 15,-25 23-15,24-23 0,-24 24 16,0 0-16,0 0 0,0-1 16,0 0-16,-24 1 0,24 0 15,-25 0-15,25 0 0,-23 0 16,23-2-16,-24-22 0,24 24 15,0-48 17,24 24-32,-1 0 15,2 0-15,-1 0 16,0 0-16,1 0 0,-1 0 16,-1 0-16,1 0 15,1 0-15,-25 24 0,24-24 0,0 0 16,-24 24-16,23-24 0,-23 24 0,25 0 15,-25-1-15,0 1 16,0 0-16,0-1 0,0 1 16,-25-1-16,2 1 15,-1 0-15,0-24 0,-1 24 16,1-24-16,1 24 0,-1-24 0,-1 0 16,-71-24-16</inkml:trace>
  <inkml:trace contextRef="#ctx0" brushRef="#br2" timeOffset="199">17476 8627 0,'24'23'78,"0"-23"-63,1 24-15,-1-24 16,-1 0-16,2 0 0,-1 0 16,0 0-16,0 0 15,0 0-15,0-24 16,0 24 0,-48 0 30,0 0-46,0 0 16,0 0 0,0 0-16,0 0 0,-1-23 15,2 23-15,-1 0 16,-1 0-16,1 0 16,48 0 15,1 0 0,-1 0-15,-1 0-16,2 0 0,-1 0 15,0 0-15,24 0 16</inkml:trace>
  <inkml:trace contextRef="#ctx0" brushRef="#br2" timeOffset="200">18271 8461 0,'-25'-71'0,"50"71"109,-1 24-93,0 0-16,-24-1 15,23 0-15,2 1 0,-1 0 0,24 23 16,-24-23-16,-24 23 0,24-23 16,-24 0-1,-24-24 32,24-24-47,0 0 16,0 1-16,-24-1 0,24 0 15,0 1-15,0-1 0,0 0 0,0 0 16,0 1-16,0 0 0,0-1 0,0 0 16,0 0-16,24 0 15,-24 1-15,24 23 16,0 0 15,-24 23-31,24 1 0,-24 0 16,25-24-16,-25 24 0,23 0 15,-23-1-15,0 0 0,24-23 16,-24 24-16,0 0 0,25 0 0,-25-1 16,0 1-16,24 0 0,-24-1 15,0 1-15,0 0 0,0-1 16,0 1-1,-24-24 17,24-24-32,-25 1 15,25-1-15,0 0 16,-24 1-16,24-1 16,0 0-16,0 1 0,0-95 31,0 94-31,24 0 0,-24 0 0,0 0 15,25 24-15,-25-23 0,24 23 16,0-24-16,-1 24 16,-23 24-16,25-24 0,-1 23 15,-24 1 1,48 71 0,-24-72-16,-24 1 15,0 0-15,24 71 0</inkml:trace>
  <inkml:trace contextRef="#ctx0" brushRef="#br2" timeOffset="201">19209 8556 0,'-23'0'15,"23"-24"1,-25 24 0,1 0-1,24 24 1,-24-24-16,24 23 15,-24-23-15,24 24 16,0 0-16,-24-1 16,24 1-16,24-24 0,-24 24 15,0-1-15,24-23 0,-24 24 16,24-24-16,0 24 0,1-24 16,-2 0-16,1 0 15,0-24-15,1 24 0,-1-24 16,-1 1-16,-23-1 0,24 0 15,-24 1-15,0-1 0,-24 0 16,24 1-16,-23 23 0,23-24 0,-24 0 16,-1 24-16,25-24 0,-24 24 15,0 0-15,-48 0 0</inkml:trace>
  <inkml:trace contextRef="#ctx0" brushRef="#br2" timeOffset="202">17573 9669 0,'23'0'47,"2"0"-31,-1 0-1,0 0-15,0 0 16,0 0-16,0 0 0,0 0 16,0 0-16,1 0 0,-2 0 0,1 0 0,0 0 15,1 0-15,-1 0 0,48 0 16,48-24-16</inkml:trace>
  <inkml:trace contextRef="#ctx0" brushRef="#br2" timeOffset="203">18439 9503 0,'0'0'0,"24"0"16,-24-24-1,24 24 1,0 0-16,0 0 16,1 0-16,-2 24 15,1-24-15,1 24 16,-1-1-16,-24 0 16,24-23-16,-24 24 0,0 0 15,23 0-15,-23 0 0,0-1 16,0 1-16,0 0 0,0-1 15,0 1-15,-23-24 0,23 23 16,0-46 0,0-1-1,0 1-15,0-1 0,0 0 16,0 1-16,0-1 0,0 0 16,0 0-16,0 0 0,0 1 0,0 0 15,0-1-15,23 0 0,-23 0 16,25 24-16,-25-24 15,24 24-15,0 0 16,0 24 0,0 0-16,-24 0 15,24 0-15,-24-1 16,24 0-16,-24 1 0,0 0 0,24 0 16,-24 0-16,0-1 0,25 1 0,-25 0 15,0-1-15,0 1 16,0-1-16,-25-23 0,1 0 31,24-23-15,-24 23-16,24-24 0,0 1 15,0-1-15,0 0 0,-24 1 16,24-1-16,0 0 0,0 0 0,24 0 16,-24 1-16,0 0 0,24-1 15,-24 0-15,24 24 0,-24-24 16,25 0-16,-2 24 15,1 0-15,0 0 16,1 0-16,-25 24 0,24-24 16,-24 24-16,24-24 0,-24 24 0,24 0 15,-24-1-15,24 0 0,-24 1 16,0 0-16,0 0 0,0 0 0,24-24 16,0 94-16</inkml:trace>
  <inkml:trace contextRef="#ctx0" brushRef="#br2" timeOffset="204">19378 9597 0,'0'24'31,"0"0"0,0 0-31,0-1 16,0 1-16,0 0 15,0-1-15,0 1 0,24-1 16,-24 95-16</inkml:trace>
  <inkml:trace contextRef="#ctx0" brushRef="#br2" timeOffset="205">17693 10923 0,'0'-24'31,"24"24"0,0 0-15,0 0-16,0 24 0,1-24 15,-2 0-15,25 0 0,-23 0 0,-1 0 16,23 0-16,-22 0 0,23 0 0,-24 0 0,0 0 16,24 0-16,-23 0 0,119-24 0</inkml:trace>
  <inkml:trace contextRef="#ctx0" brushRef="#br2" timeOffset="206">18607 10758 0,'-24'-24'16,"24"0"15,24 24 0,-24 24-15,25-24-16,-1 24 16,-24-1-16,24 1 0,-24 0 0,23 23 0,-23-24 15,25 1-15,-25 0 0,24 24 0,-24-25 16,0 0-16,0 1 16,0-48 15,0 1-16,0 0-15,0-1 0,0 0 16,0 0-16,-24 0 0,24 1 0,0-1 0,0-23 16,0 23-16,24 24 0,-24-23 0,0-1 15,0 0-15,0 0 16,24 24-16,0 0 16,0 0-1,-24 24-15,24-24 0,0 24 16,0-24-16,-24 24 0,25-1 0,-25 1 15,23 0-15,1-1 0,-24 1 16,0-1-16,24 1 0,-24 0 0,0 0 16,0 0-16,25-1 0,-25 0 15,0 1-15,0 0 0,0 0 16,-25-24-16,25 23 16,-24-23-1,24-23-15,-24 23 0,1-24 16,23 0-16,-25 0 0,25 1 15,0 0-15,0-1 0,0-24 16,0 24-16,0 1 0,0-1 0,0 1 16,25-1-16,-25 0 0,0 1 0,0-1 15,23 0-15,-23 0 0,24 24 0,-24-24 16,24 1-16,1 23 0,-1 0 16,0 0-16,0 0 15,0 23-15,0 1 16,0-24-16,-24 24 0,25 0 0,-25 0 15,23-1-15,-23 1 0,24 0 16,-24-1-16,0 1 0,0-1 0,24 1 16,-24 71-16</inkml:trace>
  <inkml:trace contextRef="#ctx0" brushRef="#br2" timeOffset="207">19402 10876 0,'24'0'31,"-1"0"-15,2 0-1,-1 0-15,0 0 16,0 0-16,-24 23 0,24-23 16,-24 24-16,24-24 0,-24 24 0,0 0 15,0 0-15,0-1 16,-24 0-16,0 1 0,24 0 16,-24-24-16,24 24 0,-24-24 0,24 23 15,-24-23-15,24 24 16,24-24 15,0 0-15,0 0-16,24 0 15,-24 0-15,1 0 0,95 0 16</inkml:trace>
  <inkml:trace contextRef="#ctx0" brushRef="#br2" timeOffset="208">17693 11918 0,'0'0'0,"24"0"32,0 0-17,-24-24-15,24 24 0,0 0 0,1 0 16,-2 0-16,1 0 0,0 0 15,1 0-15,22 0 0,-23 0 0,1-24 16,-1 24-16,24 0 0,-24 0 0,24 0 16,-23 24-16,-1-24 0,23 0 0,146 0 15</inkml:trace>
  <inkml:trace contextRef="#ctx0" brushRef="#br2" timeOffset="209">18800 11729 0,'0'-24'0,"24"24"47,0 0-32,0 0-15,-24 24 16,24-24-16,1 22 0,-2 2 15,1 0-15,0 0 16,-24 0-16,25-1 0,-25 1 0,24 0 16,-24-1-16,0 1 0,24-1 0,-24 1 15,0 0-15,0 0 0,0 0 16,0-1-16,0-46 31,0-1-15,0 0-16,0 0 0,0 0 0,0 1 15,0-1-15,0 1 0,0-1 0,0 0 16,0 1-16,0-1 0,0 0 0,0 0 16,24 24-16,-24-24 0,0 2 0,24-2 15,-24 0-15,24 24 16,-24-24-16,24 24 0,1 0 16,-2 24-16,1-24 15,-24 24-15,24-24 0,-24 24 16,25-24-16,-25 22 0,0 2 0,24 0 0,-24 0 15,23 0-15,-23-1 16,0 1-16,0 0 0,0 23 0,24-24 16,-24 1-16,0 0 0,0 0 0,0 0 15,0-1-15,0 0 0,0 1 16,-24-24-16,1 0 31,23-24-15,-24 24-16,24-23 0,0 0 0,0-1 15,-25-24-15,25 24 16,0 1-16,0-1 0,0-23 0,25 23 0,-25 1 16,0-25-16,0 24 0,24 0 0,-24 2 15,23-2-15,-23 0 0,24 0 0,-24 0 16,25 0-16,-1 24 0,-24-23 0,24 23 16,-1 0-16,2-23 0,-1 23 15,0 23-15,0-23 0,-24 23 0,24-23 16,-24 24-16,24 0 0,-24 0 0,0 0 15,24 0-15,-24-2 0,0 2 0,0 0 16,0 0-16,0 23 0,0-23 0,0 0 16,25-1-16,-25 1 0,0 71 0</inkml:trace>
  <inkml:trace contextRef="#ctx0" brushRef="#br2" timeOffset="210">19714 11941 0,'0'0'16,"-24"0"-16,24-23 15,0-1 16,24 24-31,1-24 16,-1 24 0,0 0-16,-1 0 0,2 0 15,-1 0-15,0 24 16,0-24-16,-24 24 0,0-1 16,0 1-16,0-1 15,0 1-15,-24 0 0,24 0 16,-24-24-16,24 24 0,-24-1 15,48-23 17,-24-23-32,24 23 15,0-24-15,0 24 16,0 0 0,0 0-16,0 24 15,-24-1 1,25-23-16,-25 23 0,0 1 15,0 0-15,0 0 0,-25-1 16,25 1-16,-24-24 0,24 24 0,-24-1 0,0 1 16,0-24-16,-73 23 15</inkml:trace>
  <inkml:trace contextRef="#ctx0" brushRef="#br2" timeOffset="211">20509 8129 0,'0'-24'16,"0"48"78,0 0-79,0 0-15,0 0 0,0 94 16,0-95 0,0 1-16,24 0 0,-24 0 0,0 0 31,0-1-31,0 0 0,0 1 0,0-48 47,0 1-32,0 0 1,0-1-16,0 0 0,0 0 16,0 0-16,0 1 0,0-1 0,0 1 15,0-1-15,0 0 0,0 1 16,-24 23-16,24-24 0,0 0 0,0 0 16,0 0-16,0 2 15,24 22-15,-24-24 0,0 0 16,0 0-16,24 0 15,0 24 17,0 0-17,-24 24-15,24-24 0,1 0 16,-25 24-16,23-24 16,-23 24-16,24-24 0,-24 24 0,24-24 15,-24 22-15,0 2 0,25 0 16,-1-24-16,-24 24 0,23 0 0,-23-1 15,24-23-15,-24 24 0,0 0 0,0-1 16,25 1-16,-25-1 0,0 1 16,0 0-16,0 0 0,0 0 15,0-1-15,0 0 16,0 1-16,-25-24 0,25 24 0,0 0 16,25-24-1</inkml:trace>
  <inkml:trace contextRef="#ctx0" brushRef="#br2" timeOffset="212">20436 8390 0,'0'-24'15,"0"48"-15,24-48 0,1 24 16,-1 0 0,0 0-1,0 0-15,0 0 0,0 0 16,0 0-16,1 0 15,-2 0-15,74 24 0</inkml:trace>
  <inkml:trace contextRef="#ctx0" brushRef="#br2" timeOffset="213">21014 8342 0,'-24'0'47,"48"0"-47,0 24 31,0-24-15,0 0-16,1 0 15,-1 0-15,0 0 16,-1 0-16,2-24 0,-1 24 16,0 0-16,0 0 0,0 0 15,0 0-15</inkml:trace>
  <inkml:trace contextRef="#ctx0" brushRef="#br2" timeOffset="214">21086 8129 0,'0'24'47,"0"0"-16,0 0-31,25-1 0,-25 1 16,0 0-16,0-1 15,0 1-15,24-1 0,-24 1 0,0 0 16,0 0-16,24 0 0,-24-1 0,0 0 15,0 1-15,23 0 0,2 71 16</inkml:trace>
  <inkml:trace contextRef="#ctx0" brushRef="#br2" timeOffset="215">21520 8129 0,'0'24'15,"0"0"32,0 0-31,0-1-16,0 1 15,0 0-15,0-1 0,0 1 16,0-1-16,0 1 0,0 0 0,0 0 16,23 0-16,-23-1 0,0 0 15,24 72-15</inkml:trace>
  <inkml:trace contextRef="#ctx0" brushRef="#br2" timeOffset="216">21520 8083 0,'0'0'0,"0"-24"0,0 0 47,23 24-47,1 0 15,1-24 1,-1 24-16,0 0 16,0 0-16,0 24 0,0-24 15,0 24-15,1-24 16,-25 24-16,23-2 0,-46 97 31,-2-95-31,1 0 16,24-1-16,-24-23 0,0 24 15,48-24 17,0 0-17,0 0 1,1 0-16,-2 0 15,1 23-15,0-23 16,-24 24-16,25-24 0,-25 24 16,24 0-16,-24 0 0,0-1 15,0 0-15,0 1 0,0 0 16,-24 0-16,24-1 0,-25 1 16,1 0-16,0-1 15,1-23-15,-2 24 0,1-24 16,0 0-16,-97 0 0</inkml:trace>
  <inkml:trace contextRef="#ctx0" brushRef="#br2" timeOffset="217">20677 9503 0,'0'-24'16,"0"48"-1,0 0 32,0-1-47,0 0 16,0 1-16,0 0 15,0 0-15,0 0 0,0-1 16,0 1-16,0 0 0,0-1 16,0 1-1,0-48 1,0 1-1,0-1-15,-23 0 16,23 1-16,0-1 0,0 0 0,0 0 0,0-23 16,0 24-16,0-1 0,0 0 15,0-24-15,0 25 0,23-1 0,-23 1 0,0-1 16,0 0-16,24 1 0,-24-1 16,0 0-16,24 0 0,-24 1 0,25 23 15,-25-23-15,24 23 0,-1 0 16,1 23-1,1-23-15,-25 23 16,24 1-16,-24 0 0,0 0 0,24-1 16,-24 1-16,0 0 0,23-1 0,-23 24 15,25-23-15,-25 24 0,0-24 16,24-1-16,-24 0 0,0 1 0,0 0 16,0 0-16,0 0 0,24-24 0,-24 23 0,0 1 15,0 0-15,0-1 16,-24 1-16,24 23 15</inkml:trace>
  <inkml:trace contextRef="#ctx0" brushRef="#br2" timeOffset="218">20654 9597 0,'0'0'0,"23"0"47,1 0-31,0 0-16,1 0 16,-1 0-16,-1 0 0,97 0 15</inkml:trace>
  <inkml:trace contextRef="#ctx0" brushRef="#br2" timeOffset="219">21159 9621 0,'23'0'15,"2"0"17,-1 0-17,-24-24-15,24 24 0,0 0 0,0 0 16,0 0-16,0-24 0,0 24 16,1 0-16,-2 0 15,1-23-15,0 23 0,25 0 16</inkml:trace>
  <inkml:trace contextRef="#ctx0" brushRef="#br2" timeOffset="220">21327 9408 0,'-24'0'0,"48"0"0,-24 23 63,24 1-48,-24 0-15,0 0 0,24-24 16,-24 24-16,0-1 0,25 0 0,-25 1 0,0 0 16,23 0-16,-23 0 0,0-1 15,24 1-15,0 70 0</inkml:trace>
  <inkml:trace contextRef="#ctx0" brushRef="#br2" timeOffset="221">21712 9384 0,'0'0'0,"0"24"47,24-1-31,-24 1-16,0 0 16,0 0-16,0 0 0,0-1 15,0 0-15,25 1 0,-25 0 0,0 0 16,0 0-16,0-1 0,0 1 0,23 0 15,-23-1-15,0 72 0</inkml:trace>
  <inkml:trace contextRef="#ctx0" brushRef="#br2" timeOffset="222">21736 9431 0,'0'0'0,"0"-23"15,0-1 17,25 24-32,-25-23 15,23 23-15,1 0 16,-24-24-16,24 24 0,1 0 16,-1 0-16,-1 0 0,1 0 15,1 24-15,-25-1 16,0 1-16,0-1 15,0 1-15,-25 0 0,25 0 16,0 0-16,-24-24 0,24 23 0,-23 0 16,23 1-16,-24-24 15,48 0 1,-24-24 0,23 1-16,1 23 15,-24-23-15,25 23 16,-1 0-1,-24 23-15,24-23 0,-1 23 16,2 1-16,-25 0 16,24-24-16,-24 24 0,0 0 0,0-1 15,0 1-15,0 0 0,0-1 16,-24-23-16,24 24 0,-25-1 0,2 1 16,-1 0-16,0-24 0,24 24 15,-25-24-15,1 24 0,1-24 0,-1 0 16,-1 22-16,-95-22 0</inkml:trace>
  <inkml:trace contextRef="#ctx0" brushRef="#br2" timeOffset="223">20821 10734 0,'0'0'0,"0"24"62,25-24-62,-25 23 16,0 1-16,0 0 0,0-1 15,0 1-15,0-1 0,24 1 16,-24 0-16,0 0 0,0 0 16,0-1-16,0 0 15,-24-23 17,24-23-32,0 0 15,0-1-15,0 0 16,0 0-16,0 0 0,0 1 0,24-1 0,-24 1 15,0-25-15,0 25 0,0-1 0,24 0 16,-24 0-16,0 0 0,23 24 0,-23-23 16,0 0-16,25-1 0,-25 0 0,24 24 15,-24-24-15,24 24 0,-24-24 0,24 24 16,0-23-16,0 23 0,0 23 16,1 1-1,-25 0-15,24 0 0,-24 0 16,0-1-16,0 0 0,24 1 0,-24 0 0,0 0 15,0 0-15,0-1 0,0 1 0,0 0 16,23-1-16,-23 1 0,0-1 0,0 1 16,0 0-16,0 0 0,25-24 0,-25 24 15,0-1-15,0 24 16</inkml:trace>
  <inkml:trace contextRef="#ctx0" brushRef="#br2" timeOffset="224">20894 10923 0,'-24'0'0,"24"-24"16,24 24 15,-1 0-15,2 0-1,-1 0-15,0 0 0,0 0 16,0 0-16,0 0 0,121 0 0</inkml:trace>
  <inkml:trace contextRef="#ctx0" brushRef="#br2" timeOffset="225">21423 10923 0,'0'0'0,"0"-24"16,24 24 15,0 0-15,-24-23-16,25 23 0,-1 0 15,-1 0-15,1 0 0,1 0 16,-1-24-16,0 24 15,0 0-15,24 24 0</inkml:trace>
  <inkml:trace contextRef="#ctx0" brushRef="#br2" timeOffset="226">21567 10734 0,'0'24'47,"0"-1"-32,0 1 1,25 0-16,-25-1 16,0 1-16,0-1 0,24 1 0,-24 0 15,0 0-15,24 0 0,-24-1 0,0 0 16,24 1-16,-24 0 0,48 71 0</inkml:trace>
  <inkml:trace contextRef="#ctx0" brushRef="#br2" timeOffset="227">21881 10686 0,'23'0'16,"-23"24"15,0 0-15,0 0-16,0-1 15,0 1-15,0 0 0,0-1 0,0 1 16,0-1-16,0 1 0,0 0 0,24 0 0,-24 0 15,0-1-15,0 95 0</inkml:trace>
  <inkml:trace contextRef="#ctx0" brushRef="#br2" timeOffset="228">21881 10662 0,'0'0'0,"0"-23"0,0 0 0,0-1 16,23 0 15,1 0-15,1 24-16,-1 0 0,0 0 16,-1 0-16,2 24 0,-1-24 0,0 0 15,1 0-15,-1 24 0,-1-24 0,-23 24 16,24-24-16,1 23 0,-25 0 0,0 1 0,24 0 15,-24 0-15,-24-24 0,24 24 16,0-1-16,-25 1 0,25 0 0,-24-1 0,1-23 16,-1 24-16,-1-1 0,1-23 15,0 0-15,48-23 16,-24-1 0,24 24-16,-24-23 0,25 23 15,-1 0-15,-24-24 0,23 24 16,1 0-16,-24 24 15,25-24-15,-1 23 16,0 1-16,-24-1 16,23-23-16,-23 24 0,0 0 0,25 0 0,-25 0 15,0-1-15,0 0 0,0 1 16,-25 0-16,25 0 0,-23-24 16,-1 23-16,24 1 0,-24-24 0,-1 24 15,1-24-15,-144 47 0</inkml:trace>
  <inkml:trace contextRef="#ctx0" brushRef="#br2" timeOffset="229">20870 12154 0,'0'-24'62,"-24"48"-46,24 0-16,0 0 15,0-1-15,0 1 0,0 0 16,0-1-16,0 1 0,0-1 16,0 1-16,0 0 0,0 0 15,0 0 1,0-48-1,0 0 1,0 0-16,0 0 0,0 1 0,0-1 16,24 1-16,-24-1 0,0 0 0,0-23 15,24 23-15,-24 0 0,0 1 0,23-24 16,-23 23-16,25 0 0,-25 0 0,24 1 16,0-1-16,-24 1 0,24 23 0,-24-24 15,24 24-15,0-24 0,0 24 16,1 0-16,-1 0 0,0 0 15,-24 24-15,23-24 0,-23 24 0,25-1 16,-25 1-16,0 23 0,0-23 16,24 0-16,-24 0 0,0-1 15,0 24-15,0-23 0,0 47 0,0-47 16,0-1-16,0 1 0,0-1 0,0 1 0,0 0 16,24-24-16,-24 24 0,0 23 0</inkml:trace>
  <inkml:trace contextRef="#ctx0" brushRef="#br2" timeOffset="230">20846 12320 0,'0'-24'0,"0"48"0,0-71 31,24 23-15,0 24 0,-24-24-16,23 24 0,2-23 0,-1 23 15,0 0-15,0 0 0,0 0 0,24-24 16,97 48-16</inkml:trace>
  <inkml:trace contextRef="#ctx0" brushRef="#br2" timeOffset="231">21400 12273 0,'0'0'0,"0"-24"0,23 24 15,1-24 16,0 24-31,1 0 16,-1-23-16,-1 23 0,1 0 0,-24-24 16,25 24-16,-1 0 0,0 0 15,0 0-15,0 0 0,0 0 0,25 0 16</inkml:trace>
  <inkml:trace contextRef="#ctx0" brushRef="#br2" timeOffset="232">21664 12036 0,'-24'0'15,"48"0"-15,-48 24 63,24 0-48,24-24-15,-24 23 0,0 0 16,0 1-16,0 0 0,24 0 0,-24-1 16,0 1-16,0 0 0,0-1 0,0 1 15,0 71-15</inkml:trace>
  <inkml:trace contextRef="#ctx0" brushRef="#br2" timeOffset="233">22024 11941 0,'0'0'0,"0"24"46,0-1-30,0 1-16,25 0 0,-25 0 16,0 0-16,0-1 15,0 0-15,0 1 0,0 0 0,24 0 16,-24-1-16,0 1 0,-24 47 0</inkml:trace>
  <inkml:trace contextRef="#ctx0" brushRef="#br2" timeOffset="234">22024 11918 0,'0'0'0,"-23"0"0,23-24 0,0 0 16,0 1-1,0-1-15,0 0 16,0 0-16,48 0 15,-24 2 1,0 22-16,1 0 0,-1 0 16,-1 22-16,1-22 0,1 0 0,-1 24 15,0-24-15,-1 24 0,2 0 16,-1 0-16,0-1 0,-24 1 0,0 0 16,0-1-16,0 1 0,0-1 15,-24 1-15,0-24 0,24 24 16,-25 0-16,2-24 0,23 24 0,-24-24 0,0 0 15,24 23-15,-25-23 0,1 0 16,48 0 0,-24-23-16,25 23 15,-1 0 1,-24-24-16,24 24 0,-1 0 16,2 0-16,-1 0 0,0 24 15,0-24-15,0 0 0,0 23 16,0-23-16,-24 23 0,24-23 15,1 24-15,-2 24 16,-23-25-16,-23-23 0,23 24 16,-25 0-16,1-1 15,0 1-15,0-24 0,0 23 0,0 1 0,0 0 16,0-24-16,-1 24 0,2-24 16,-1 0-16,0 0 0,-97 0 0</inkml:trace>
  <inkml:trace contextRef="#ctx0" brushRef="#br2" timeOffset="235">21640 9148 0,'24'0'94,"-24"24"-79,24-24-15,0 0 16,0 0-16,1 0 16,-2 0-16,1 0 0,0-24 15,1 24-15,-1 0 0,-1 0 16,1 0-16,1 0 0,-1 0 0,0 0 16,-1-24-16,2 24 0,-1 0 15,0 0 1,-48 0 15,24 24 16</inkml:trace>
  <inkml:trace contextRef="#ctx0" brushRef="#br2" timeOffset="236">20797 10307 0,'24'24'62,"1"-24"-30,-1 0-32,0 0 15,-1 0-15,2 0 0,-1 0 16,0 0-16,0 0 0,0 0 15,-24 24-15,24-24 0,0 0 16,1 0-16,-1 0 0,0 0 16,-1 0-16,2 0 15,-1 0-15</inkml:trace>
  <inkml:trace contextRef="#ctx0" brushRef="#br2" timeOffset="237">20846 11586 0,'-25'0'62,"25"-23"-62,25 23 47,-1 0-16,0 0-31,24 0 0,-24 0 16,169 0 0,-145 0-16,-24 0 31,0 0-31,-24 23 0,24-23 16,0 0-16,0 0 15</inkml:trace>
  <inkml:trace contextRef="#ctx0" brushRef="#br2" timeOffset="238">22001 11563 0,'0'0'0,"-24"0"47,24-24-47,-24 24 31,48 0-15,0 0 0,-1 0-1,2 0-15,23 0 0,-23 0 16,22 0-16,-23 0 0,25 0 0,-2 0 0,-22 0 16,-1 0-16,0 0 0,0 0 0,0 0 15,0 0 1</inkml:trace>
  <inkml:trace contextRef="#ctx0" brushRef="#br2" timeOffset="239">22266 8390 0,'-24'0'47,"48"24"0,-1-24-47,2 0 0,-1 0 0,0 0 16,0 0-16,0 0 0,0 24 0,0-24 15,0 0-15,1 0 0,-2 0 0,1 0 16,0 0-16,1 0 0,-1-24 0,-1 24 15,2 0-15,-1 0 16,0 0-16,0 0 16,-24 24-16,24-24 15</inkml:trace>
  <inkml:trace contextRef="#ctx0" brushRef="#br2" timeOffset="240">22458 9645 0,'0'0'0,"24"0"63,1 0-48,-2 0-15,1 0 16,0-24-16,1 24 0,-1 0 16,-1 0-16,2 0 0,-1 0 0,0 0 0,0 0 15,0 0-15,0 0 0,0 0 0,0 0 16,1 0-16,-2 0 0,1 0 0,0 0 16,1 0-16,-1 0 0,-1 0 15,1 0-15</inkml:trace>
  <inkml:trace contextRef="#ctx0" brushRef="#br2" timeOffset="241">22507 11041 0,'-25'0'32,"50"0"-1,-2 0-15,1 0-1,0-23-15,1 23 0,-1 0 0,24 0 0,-24 0 16,24-23-16,0 23 0,-24 0 0,0 0 0,1 0 15,-2 0-15,1 0 0,0 0 0,1 0 16,-1 0-16,-1 0 16,-23 23-1</inkml:trace>
  <inkml:trace contextRef="#ctx0" brushRef="#br2" timeOffset="242">22964 11965 0,'-25'0'31,"25"23"-16,25-23 17,-1 0-32,-1 0 0,1 0 15,1 0-15,-1 0 0,0 0 0,0 0 16,0 0-16,0 0 0,0 0 16,48-23-16,-48 23 0,1 0 0,-1 0 0,0 0 15,-1 0-15,2-24 0,-1 24 0,0 0 16,72 0-16</inkml:trace>
  <inkml:trace contextRef="#ctx0" brushRef="#br2" timeOffset="243">23229 8035 0,'0'0'0,"0"24"62,0 0-62,0-2 16,0 2-16,24-24 15,-24 24-15,0 0 0,0 0 0,0-1 16,0 1-16,0 0 0,0-1 0,0 1 16,0-1-16,-24 1 0,24 0 15,0 0-15,0 0 0,0-1 0,-25 0 16,25 1-16,0-48 47,0 1-47,0 0 15,0-1-15,0 0 0,0 0 0,0 0 16,0 1-16,0-1 0,0 1 0,0-25 0,0 25 16,0-1-16,0 0 0,0 0 15,25 0-15,-25 2 0,0-2 0,0 0 0,0 0 16,24 0-16,-24 1 0,23-1 15,-23 1-15,24 23 16,1-24-16,-1 0 16,0 24-16,-1 0 15,2 0-15,-25 24 16,24-24-16,-24 24 0,24-1 16,-24 1-16,24-1 0,-24 1 15,0 0-15,24 0 0,-24 0 16,24-2-16,-24 2 0,0 0 0,0 0 0,24 0 15,-24-1-15,0 1 0,0 0 0,0-1 16,24 1-16,-24-1 0,0 1 0,0 0 16,0 0-16,-24-24 0,24 24 15,0-1-15,0 0 16,-24-23 0,0 0 15,24-23-31,0 0 0,0-1 15,0 0-15,0 0 0,0 0 16,0 1-16,0-1 0,0 1 0,0-25 0,0 25 16,0-1-16,0-24 0,24 24 0,-24 2 0,0-26 15,0 24-15,24 0 0,-24 1 0,0-1 16,24 1-16,-24-1 0,0 0 0,25 1 16,-25-1-16,23 24 15,-23-24-15,24 24 16,-24 24-16,25 0 15,-25-1 1,0 1-16,24-24 0,-24 24 0,0-1 0,24 1 16,-24-1-16,0 1 0,23 0 0,-23 0 0,0 0 15,0-2-15,25 2 0,-25 0 0,0 0 16,24 0-16,-24-1 0,0 1 0,0 0 16,0-1-16,24 1 0,-24-1 0,0 1 15,0 0-15,0 47 0,-24 24 16</inkml:trace>
  <inkml:trace contextRef="#ctx0" brushRef="#br2" timeOffset="244">24022 8319 0,'0'0'0,"-24"0"15,1 0 17,23 23-17,0 1-15,-25-24 16,25 24-16,0 0 15,-24-24-15,24 24 0,0-1 0,24-23 16,-24 23-16,0 1 16,25-24-16,-25 24 0,23-24 0,1 0 15,0 0-15,1 0 0,-1-24 16,-1 24-16,-23-24 16,25 24-16,-25-23 0,24 23 0,-24-23 15,0-1-15,0 0 0,0 0 0,0 0 16,-24 24-16,24-23 0,-25-1 15,2 24-15,23-23 16,-24 23-16,-25 47 0</inkml:trace>
  <inkml:trace contextRef="#ctx0" brushRef="#br2" timeOffset="245">23325 9242 0,'0'0'0,"0"24"47,0 0-32,0-1-15,0 1 16,-25 0-16,25-1 0,0 1 0,0-1 0,0 1 16,0 0-16,0 0 0,0 23 0,-24-24 15,24 1-15,0 24 16,0-24-16,0-1 0,0 1 0,-23-24 15,46 0 1,-23-24-16,0 1 0,0-1 16,0 0-16,0-24 0,24 25 0,-24 0 15,0-1-15,0-24 0,25 24 0,23-141 32,-48 141-32,0 0 0,23 1 0,2 0 15,-1-1 1,0 24-16,0 0 15,0 0-15,0 0 16,-24 24-16,24-1 16,-24 0-16,24-23 0,-24 24 15,0 0-15,0 0 0,0-1 16,0 1-16,0 0 0,0 23 0,0-24 0,25 49 16,-25-48-16,0-1 0,-25 0 15,25 1-15,0 0 0,0 0 16,0 0-16,-24-24 15,24-24 1,0 0 0,-24 0-16,24 0 0,0-22 15,0 22-15,0 0 0,0 0 0,24 0 16,-24-23-16,0 24 0,0-25 0,0 25 0,24-1 16,-24 0-16,0 0 0,25 1 0,-25 0 15,0-1-15,23 0 0,-23 0 0,24 24 16,-24-24-16,25 24 0,-1 0 15,-24-23-15,24 23 0,-1 0 0,-23 23 16,25-23-16,-1 24 16,0 0-16,0 0 0,-24 0 15,0-1-15,24 0 0,-24 1 16,0 0-16,0 23 0,0-23 0,0 0 0,0-1 16,0 1-16,0 23 0,0-23 15,0 0-15,0 0 0,-24 22 0,24-22 16,0 0-16,-24 71 0</inkml:trace>
  <inkml:trace contextRef="#ctx0" brushRef="#br2" timeOffset="246">24071 9503 0,'0'24'0,"0"-1"31,0 0-31,0 1 0,-25-24 16,25 24-16,0 0 0,0 0 15,0-1-15,0 1 0,0 0 0,0-1 0,0 1 16,0-1-16,0 1 0,0 94 0</inkml:trace>
  <inkml:trace contextRef="#ctx0" brushRef="#br2" timeOffset="247">23349 10544 0,'0'-24'16,"0"48"-1,0 0 1,0 0 0,0 0-16,-24-1 15,24 0-15,0 1 0,0 0 0,0 0 0,0 0 16,0-1-16,-25 1 0,25 0 0,0-1 0,0 1 15,0-1-15,0 1 0,0 0 16,-24 24 0,24-25-16,0-46 0,0-1 15,24 0 1,-24 0-16,0 0 0,0 1 0,25-1 16,-25 1-16,0-25 0,24 25 0,-24-1 15,0 0-15,24-24 0,-24 25 0,23 0 0,-23-25 16,25 24-16,-25 0 0,24 1 0,0-24 15,0 23-15,-24 0 0,24 24 16,-24-23-16,24 23 0,0 0 16,0 0-16,-24 23 15,0 1-15,25-24 0,-25 24 16,0-1-16,0 1 0,0-1 0,0 1 0,0 0 16,0 0-16,0 0 0,0-1 15,0 24-15,0-23 0,0 0 0,0 0 0,0-1 16,0 1-16,-25 0 0,25-1 0,0 1 0,0-1 15,0 1-15,0 0 0,0 0 16,-24-24 0,24-24-1,0 0 1,0 0-16,24 1 0,-24-1 0,0-23 16,0 23-16,25-23 0,-25 23 0,0-24 15,0 25-15,23-24 0,-23 23 0,0-24 0,24 25 16,-24-1-16,0 1 0,25-1 0,-25 0 0,0 1 15,24 23-15,-24-24 0,24 24 16,-1 0-16,2 0 16,-1 0-16,0 24 15,0 47 1,-24-48-16,24 1 0,-24-1 16,0 1-16,0 24 0,0-24 0,0-1 15,0 24-15,0-23 0,0 0 0,0 0 0,0 23 16,0-23-16,0-1 0,0 1 0,0-1 15,0 49-15</inkml:trace>
  <inkml:trace contextRef="#ctx0" brushRef="#br2" timeOffset="248">23998 10923 0,'0'0'0,"0"-24"0,24 24 15,-24-23-15,0-1 32,24 24-32,-24-23 15,25 23-15,-1 0 16,-1 0-16,2 23 0,-25 1 15,24-24-15,-24 23 0,-24 1 16,24 0-16,0 0 0,-25 0 16,25-1-16,-23-23 0,23 23 0,-24 1 0,24 0 15,-25-24-15,25 24 0,-24-24 0,24 23 16,-24 1-16,48-24 16,0 0-1,1 0-15,-1 0 16,-24-24-16,23 24 0,2 0 15,-1 0-15,0 0 16,0-23-16,24 23 16</inkml:trace>
  <inkml:trace contextRef="#ctx0" brushRef="#br2" timeOffset="249">23806 11657 0,'0'0'0,"-24"0"16,24 24 15,0 0-31,0 0 15,0-2-15,0 2 0,0 0 16,0 0-16,0 0 0,0-1 0,0 1 16,0 0-16,-25-1 0,25 1 0,0-1 15,0 1-15,-23 0 0,23 0 16,0 0-16,-24-1 16,24-46-1,0-1-15,0 0 0,0 0 16,24 0-16,-24 1 0,0-1 15,0-23-15,0 23 0,23 1 0,-23-25 16,0 24-16,25 0 0,-25-22 0,0 22 0,24 0 16,-24 0-16,72-70 31,-48 94-31,0 0 0,-24-24 0,24 48 16,1-24-16,-2 0 15,-23 24-15,0-1 16,24-23-16,-24 23 0,0 1 0,0 0 0,0 0 15,0 0-15,24 0 0,-24-2 0,0 2 16,0 24-16,-24-24 16,24-1-16,0 1 0,0 0 0,0-1 0,0 1 15,0-1-15,-24-23 0,24 24 0,0 0 16,0 0 0,-23-24-1,23-24-15,0 0 16,0 0-16,0 1 15,0-1-15,0 1 0,23-1 0,-23-23 0,0 23 16,0 0-16,0-24 0,24 26 0,-24-26 0,24 24 16,-24-24-16,0 25 0,25 0 0,-1-1 0,-24 0 15,23 0-15,2 1 0,-25-1 16,24 0-16,0 24 0,-24-24 16,24 24-16,1 24 15,-2 0 1,-23 0-16,0-1 0,0 1 15,24 0-15,-24 0 0,0-1 0,0 0 0,0 1 16,0 0-16,0 24 0,0-24 0,0-2 16,0 2-16,0 0 0,0 24 0,0-25 0,0 1 15,0 0-15,-24-1 0,24 1 0,0-1 0,0 1 16,0 0-16,0 0 16,-48 70-16</inkml:trace>
  <inkml:trace contextRef="#ctx0" brushRef="#br2" timeOffset="250">24191 12320 0,'0'-24'16,"-24"24"15,24-23-15,24 23-16,-24-24 0,24 24 15,-24-24-15,25 24 16,-2 0-16,1 0 16,0 0-16,1 24 15,-25 0 1,0-1-16,0 1 15,0-1-15,-25-23 0,25 24 16,-24-24-16,24 24 0,-24-24 16,24 24-16,-23-24 15,46 0 1,-23-24 0,24 24-16,0 0 15,-24-24-15,25 24 16,-1 0-16,-1 0 15,1 0-15,1 24 16,-25 0 0,0 0-16,0-1 15,-25 0 1,1 1-16,24 0 0,-23-24 16,23 24-16,-24-24 0,-1 23 0,1 1 15,0-24-15,1 24 0,-74-24 16</inkml:trace>
  <inkml:trace contextRef="#ctx0" brushRef="#br2" timeOffset="251">2122 8342 0,'0'24'32,"-24"-24"-17,24 24 1,24-24-16,-48 0 15,24 24-15,0 0 16,0-1-16,0 0 16,0 1-16,0 0 15,0 0-15,0-1 16,0 1-16,24-24 16,-24 24-16,0-1 15,0 1 1,24-24-1,-24 24 1,24-24 0,0 0-1,0 0-15,0 0 16,0 0-16,1 0 16,-2 0-16,1 0 15,0 0-15,1 0 16,-1 0-16,-1 0 0,2-24 15,-1 24-15,0 0 16,0 0 0,0 0-16,0 0 0,0 0 0,0 0 15,1 0-15,-1 0 16,-1-24-16,1 24 16,1 0-1,-1 0-15,0 0 16,-1 0-16,2 0 15,-1 0-15,0 0 0,0 0 16,0 0 0,0 0-16,0 0 15,1 0-15,-25-23 16,24 23-16,-1 0 16,1 0-1,1 0-15,-1 0 0,0 0 16,-1 0-16,-23-24 0,25 24 15,-1 0-15,0 0 32,0-24-17,0 1 1,0-1 0,-24 0-1,0 0-15,0 1 16,0 0-1,0-1-15,0 0 16,-24 0-16,24 0 16,0 1-16,0-1 15,-24 24-15,48-23 16</inkml:trace>
  <inkml:trace contextRef="#ctx0" brushRef="#br2" timeOffset="252">4745 8201 0,'0'23'62,"0"1"-30,0 0-17,25-1 1,-25 1-1,0-1-15,0 1 16,23-24-16,-23 24 16,24-24 15,-24 24-15,24-24-1,1 0 16,-1 0-31,-1 0 16,1 0-16,1 0 16,-25-24-16,24 24 0,0 0 15,0 0-15,0 0 16,-24-24-16,48 24 16,-23 0-16,-2 0 0,1-24 15,0 24-15,1 0 0,-1 0 16,-1 0-16,1 0 15,1 0-15,-1 0 0,0 0 16,-1 0-16,2 0 16,-1 0-16,-24-23 0,49 23 15,-26 0-15,1 0 16,0 0-16,1 0 16,-1 0-16,-1 0 31,1-24-16,1 24 1,-1 0 0,0 0-1,-24-23 1,24 23-16,-24-24 47,24 0-32</inkml:trace>
  <inkml:trace contextRef="#ctx0" brushRef="#br2" timeOffset="253">7488 7987 0,'-23'0'31,"23"24"0,23-24-15,-23 24-1,0 0 1,25-24-16,-25 24 0,0-2 16,0 2-16,0 0 15,24 0-15,-24 0 32,0-1-17,24-23 16,0 0 1,-24 24-32,24-24 0,0 0 15,0 0-15,0 0 16,1 24-16,-2-24 0,1 0 16,0 0-16,1 0 0,-1 0 15,0 0-15,-1 0 0,2 0 16,-1-24-16,0 24 0,97 0 31,-97 0-31,-1 0 0,1 0 0,1 0 16,-1-24-16,0 24 0,-1 0 15,2 0 1,-25 24-16,24-24 0,0 0 16,0 0-1,0 0-15,0 0 16,0 24-1,0-24-15,1 0 16,-2 0-16,1 0 16,1 0-16,-25 23 0,24-23 0,0 0 15,-1 0-15,2 0 0,-1 0 16,0 0-16,0 0 0,0 0 16,0 0-16,0 0 15,0-23 1,1 23-16,-1 0 15,-24-24 1,23 24-16,1-24 16,-24 1-1,25 23-15,-25-24 16,24 0-16,-24 0 16,0 0-16,24 24 15,-24-22-15,0-2 16,0-24-16</inkml:trace>
  <inkml:trace contextRef="#ctx0" brushRef="#br2" timeOffset="254">16105 12343 0,'23'0'78,"2"0"-63,-1 0 1,0 0-16,24 0 0,-24 24 16,0-24-16,25 0 0,-2 0 15,2 0-15,-2 0 0,2 0 0,-25 0 0,24 0 0,-24 0 16,24 0-16,0 0 0,-24 0 0,25 0 16,-2 0-16,-23 0 0,25 0 0,-25 0 15,24 0-15,-24 0 0,0 0 31,1 0-31,-1 0 16,-1 0-16,-46 0 31,-1 0-15,-1 0-16,1 0 0,0 0 0,-1 0 16,2 0-16,-1 0 0,0 0 0,-1 0 15,1 0-15,1 0 0,-1 0 0,-25 0 0,25-24 16,1 24-16,-50 0 15,49 0-15,-24 0 0,24 0 0,-1-23 16,1 23-16,1 0 0,-1 0 0,-1 0 16,1 0-1,24-24 1,-24 24-16,24 24 31,24-24-31,0 0 16,1 0-16,-1 0 0,-1 0 0,1 0 15,1 0-15,-1 0 0,0 0 0,24 0 16,-24 0-16,0 0 0,24 0 0,-24 0 0,25 0 16,-2 0-16,-23 0 0,25 0 0,-2 0 15,-22 0-15,23 0 0,1 0 0,-26 23 16,26-23-16,-1 0 0,-25 0 16,2 0-16,-1 0 0,0 0 15,-24-23-15,24 23 0,-48 0 16,0 0-1,0 0-15,-1 0 0,2 0 16,-1 0-16,-25 0 0,25 0 0,1 0 0,-26 0 16,25 0-16,-25 0 0,2 0 15,-2 0-15,25 0 0,-23 0 0,-2 23 0,2-23 16,-2 0-16,25 0 0,-24 0 0,0 0 16,23 0-16,-22 24 0,23-24 0,-1 0 15,1 0-15,0 0 0,1 0 0,-2 0 16,50 0-1,-2 0 1,1 0-16,0 0 0,1 0 16,-1 0-16,23-24 0,-22 24 0,23 0 0,-24 0 0,24 0 15,-24-23-15,24 23 0,-24 0 0,25 0 16,-25 0-16,23-24 0,-22 24 0,-1 0 16,0 0-16,-1 0 0,2 0 0,-1 0 15,0 0-15,-48 0 0,0 0 16,-1 24-1,2-24-15,-1 0 0,-25 0 0,25 0 16,1 0-16,-26 23 0,25-23 0,0 0 16,1 0-16,-2 0 0,1 0 0,0 0 15,0 0-15,72-23 16</inkml:trace>
  <inkml:trace contextRef="#ctx0" brushRef="#br2" timeOffset="255">16707 12249 0,'23'0'47,"-23"24"-31,0-1-16,0 1 15,0-1-15,0 1 16,0 0-16,0 0 0,0 0 0,0-1 0,-23 0 16,23 1-16,0 0 0,0 0 0,-25 71 15,25-72-15,0 1 16,-24-1-16,24 1 0,0 0 0,-24 0 15,24 0-15,0-1 0,-24 0 0,24 1 0,-24 0 16,0 0-16,24-1 0,-24 1 0,-1 0 16,1-1-16,1-23 0,-1 24 0,-1-1 0,1-23 15,-23 24-15,22-24 0,1 24 0,-24-24 16,-24 24 0,23 0-16,26-24 0,-25 0 0,-1 0 0,1 23 0,0-23 15,24 0-15,-24 23 0,0-23 0,-1 0 0,2 0 16,-2 0-16,2 24 0,22-24 0,-23 0 15,0 0-15,0 0 0,23 0 0,-22 0 16,23 0-16,-25 0 0,25 0 0,1 0 0,-26 0 16,25 0-16,0-24 0,0 24 15,-48 0-15,47-23 0,2 23 0,-1-23 16,-1 23-16,1 0 0,0-24 0,0 24 0,24-24 16,-24 24-16,0-24 0,0 0 0,0 24 15,-1-23-15,2 23 0,-1-24 0,0 1 0,-1-1 16,1 0-16,1 1 0,-1 23 15,-1-24-15,25 0 0,-24 24 0,-24-47 16,24 24 0,0-1-16,24 0 0,-24 0 0,-1 0 15,25 1-15,-23 23 0,23-24 0,-24 1 16,24-1-16,0 0 0,-24 0 16,24 1-16,0-1 15,0 0-15,-25 0 0,25 1 16,0 0-16,0-1 15,-24 24 1,24-24-16,0 0 47</inkml:trace>
  <inkml:trace contextRef="#ctx0" brushRef="#br2" timeOffset="256">4770 6970 0,'0'24'62,"23"-24"-15,-23 22-47,0 2 0,0 0 16,0 0-16,24 0 15,-24-1-15,0 1 0,0 0 16,0-1-16,0 1 0,0-1 0,24 1 16,-24 0-16,0 0 0,0 0 15,0-1-15,0 0 16</inkml:trace>
  <inkml:trace contextRef="#ctx0" brushRef="#br2" timeOffset="257">5323 6875 0,'24'0'16,"-24"23"15,24-23-31,-24 24 16,0 0-1,0 0-15,23-24 0,-23 24 0,0-2 16,25 26 0,-25-24-16,0 0 0,0-1 0,0 1 15,0 0-15,24-1 0,-24 48 16</inkml:trace>
  <inkml:trace contextRef="#ctx0" brushRef="#br2" timeOffset="258">7561 6378 0,'-24'0'0,"48"0"47,-24-24-32,-24 24 1,0 0 31,-1 0-32,25 24-15,-23-24 16,-1 23 0,-1 1-16,1 0 15,24-1 1,-24 1-16,24-1 15,0 1-15,0 0 16,0 0-16,24-24 0,-24 24 16,24 0-16,1-2 15,-1-22-15,-1 0 16,-23 24-16,25-24 0,-1 0 0,0 0 16,0-24-16,0 24 0,24-22 15,-24 22-15,1-24 16,-2 0-16,1 0 0,-24 0 15,0 0-15,0 1 16,0-1-16,0 1 0,-24-1 16,1 0-16,-2 1 15,1-1-15,0 24 0,0 0 16,24-24-16,-121 48 16</inkml:trace>
  <inkml:trace contextRef="#ctx0" brushRef="#br2" timeOffset="259">8331 6212 0,'-24'0'31,"24"24"0,0 0-15,24-2-1,-24 2-15,0 0 0,0 0 16,0 0-16,24-1 0,-24 1 0,0 0 16,24-1-16,-24 1 0,0-1 0,0 1 15,24 0-15,-24 24 16</inkml:trace>
  <inkml:trace contextRef="#ctx0" brushRef="#br2" timeOffset="260">5948 8839 0,'0'-22'0,"-24"22"62,0 0-46,1 0-1,-2 0-15,1 0 16,-24 22-16,-48-22 31,71 0-31,1 24 0,1-24 0,-1 0 0,-1 0 16,1 0-16,0 24 0,1-24 0,-2 0 15,1 0-15,0 0 0,-1 24 0,2-24 16,-1 0-16,0 0 0,-1 0 0,1 0 16,1 0-16,-1 0 15,-1 0-15,-46 24 16</inkml:trace>
  <inkml:trace contextRef="#ctx0" brushRef="#br2" timeOffset="261">5178 8935 0,'0'-24'16,"0"48"-16,24-24 31,-24 23-15,25-23-1,-1 0 1,-24 24-16,23-24 15,1 0-15,-24 24 0,25-24 0,-1 0 16,0 23-16,-1-23 0,2 24 0,23-24 16,-23 0-16,-2 0 0,1 0 0,0 23 15,1-23-15,-1 0 0,23 0 16,-22 0-16,-1 0 0,0 0 16,24 24-16</inkml:trace>
  <inkml:trace contextRef="#ctx0" brushRef="#br2" timeOffset="262">5780 9053 0,'-24'0'32,"24"23"-32,-24-23 31,24 24-16,-24-24-15,24 24 16,-24-24-16,24 24 0,-25-24 16,1 24-16,1-1 0,-1 0 15,24 1-15,-25 0 0,1 0 0,0-24 16,1 23-16,23 1 0,-25 0 0,1-1 0,0 1 16,-1 23-16,2-47 15,23 24-15,-24-24 0,24 24 0,-24-24 0,24 24 16,-25-24-16,25 23 15,-24-23 1,48 0 31,1 0 0,-1 0-32,0 0 1,-1 0-16,2 0 16,-1 0-16,0 0 0,1 23 0,-2-23 15,1 0-15,0 0 0,25 0 0,-26 0 16,1 0-16,1 0 0,-1 0 0,0 0 0,0 0 16,24 0-16,-24 0 0,0 0 0,1 0 15,-2 0-15,1 0 0,0 0 0,1-23 16,-1 23-16,-1 0 0,2 0 15,-1 0-15,0 0 16,-24-23-16,24 23 0</inkml:trace>
  <inkml:trace contextRef="#ctx0" brushRef="#br2" timeOffset="263">6358 9242 0,'0'-24'0,"0"1"32,23 23 14,-23 23-30,24-23-16,-24 24 0,25-24 16,-25 24-16,24-24 0,-24 24 0,0-1 15,24-23-15,-24 24 0,0 0 0,24-1 16,-24 1-16,0-1 0,0 1 16,24 0-16,-24 0 15,0 0-15,0-1 31,0-46-15,-24 23 0,24-24-1,0 0-15,0 0 16,0 0-16,-24 1 16,24-1-16,0 1 0,24-1 0,-24 0 15,0 1-15,0-1 0,24 0 16,-24 0-16,0 1 15,24 23-15,-24-23 16,24 23-16,1 0 16,-25 23-16,23-23 15,1 23 1,0 1-16,1 0 16,-25 0-16,24-24 0,-24 23 15,24-23-15,-24 24 0,23 0 16,-23-1-16,25 1 0,-25-1 15,24 1-15,-24 0 16,0 0-16,0 0 16,0-1-1,24-23-15,-24 23 0,-24 1 16,24-48 46,-24 24-62,24-23 16,0 0-16,-25-1 16,25 0-16,0 0 0,0 0 15,0 1-15,0-1 0,0 1 16,0-1-16,0 0 0,0 1 0,0-1 16,0 0-16,25 0 0,-25 1 15,24 23-15,-24-23 16,24 23-16,0 0 0,0 0 15,0 0 1,-24 23-16,24-23 16,-24 23-16,0 1 0,24 0 15,-24 0-15,0-1 0,25 1 16,-25 47 0,23-71-16,-23 23 0,0 1 0,0 0 0,24-24 0,-24 24 15,0 0-15,0-1 16,25-23-16,-25 23 0</inkml:trace>
  <inkml:trace contextRef="#ctx0" brushRef="#br2" timeOffset="264">7392 8982 0,'-24'0'31,"24"24"-15,-23-1-1,23 1 1,-25-1-16,25 1 16,-24 0-16,24 0 15,-24 0-15,24-1 0,-24 0 16,24 1-16,0 0 0,0 0 0,-24-24 0,24 23 16,0 1-16,0 0 0,0-1 0,0 1 15,0-1-15,0 1 0,0 0 16,0 0-16,0 0 0,0-1 15,0 0-15,0 1 16,24 0-16,-24 0 0,0 0 16,24-24-16,-24 23 0,24 1 0,0 0 15,1-1-15,-2 1 0,1-24 16,0 23-16,1-23 0,-25 24 16,24-24-16,-1 0 0,-23 24 0,25-24 15,-1 0-15,48 48 0</inkml:trace>
  <inkml:trace contextRef="#ctx0" brushRef="#br2" timeOffset="265">7729 8958 0,'0'0'0,"0"-23"0,0 46 32,0 1-1,24-24-16,-24 24-15,0-1 16,0 1-16,24-1 0,-24 1 0,0 0 16,0 0-16,25 0 0,-25-1 15,0 0-15,0 1 0,0 0 16,24 0-16,-24-1 0,0 1 16,0 0-16,0-1 0,0 1 15,0-1-15,24 1 0,-24 0 16,0 0-1,0-48 1</inkml:trace>
  <inkml:trace contextRef="#ctx0" brushRef="#br2" timeOffset="266">8163 9503 0,'0'-24'47,"24"0"-31,-24 0-1,24 24-15,-24-23 16,23 23-16,2 0 31,-1 0-31,-24 23 16,0 1-16,24-24 15,-24 24-15,0 0 0,0 0 16,0-1-16,0 0 16,0 1-16,-48 95 0</inkml:trace>
  <inkml:trace contextRef="#ctx0" brushRef="#br2" timeOffset="267">8548 8911 0,'-24'0'15,"-1"0"17,25-24-17,0 0 16,25 24-15,-25-24-16,24 24 16,0 0 15,-1 0 0,2 0-15,-1 24-16,0-24 15,0 24 1,0 0-16,0 0 0,-24 23 16,0-23-16,0-1 0,-24 1 15,24-1 1,-24-23 0,24 24-1,-24 0-15,24-48 47,24 24-31,-24-24-16,24 24 0,0-23 0,0 23 15,25 0 1,-25 0-16,-24 23 0,23-23 16,-23 24-16,24-24 0,1 24 15,-25 0-15,24-24 0,-24 24 16,24-24-16,-24 23 15,0 0-15,0 1 16,0 0-16,0 0 16,-24-24-16,24 23 0,-24-23 15,24 24-15,-25 0 0,1-1 16,1 1-16,-1-24 0,24 23 16,-25-23-16,1 0 0,0 0 15,0 24-15,0-24 0,-96-47 0</inkml:trace>
  <inkml:trace contextRef="#ctx0" brushRef="#br2" timeOffset="268">8957 8579 0,'-24'0'0,"48"24"31,0 0 0,-24-1-15,24-23-16,-24 24 16,24-24-16,48 71 0,-48-47 0,0-24 15,1 24-15,-25 0 0,24-2 0,-1 2 16,1 0-16,1 0 0,-25 0 0,24-1 16,-24 1-16,24 23 0,-24-23 0,23-1 15,-23 25-15,0-24 0,0 23 0,0-24 16,0 25-16,0-24 0,0 23 0,0 0 15,0-23-15,0 23 0,0-23 0,-23 0 16,23 23-16,-73 119 0</inkml:trace>
  <inkml:trace contextRef="#ctx0" brushRef="#br2" timeOffset="269">9871 9076 0,'0'0'15,"-24"0"1,24 24-1,0 0 1,0 0 0,24-24-16,-24 24 15,24-24-15,1 0 16,-1 0 0,-24-24-16,23 24 0,2 0 15,-25-24-15,0 0 31,-25 24-15,2 0 0,-1 0-16,-1 0 15,1 0 17,24 24-32,0 0 15,-24-24-15,24 24 16,0-1-16,24-23 15,0 0 1,1 0 0,-1 0-16,-1-23 15,2 23 1,-25-24-16,0 0 16,0 0-16,-25 24 15,25-24-15,-23 24 0,23-23 16,-24 23-16,-1 0 0,25-24 15,-24 24-15,24 24 16,-24-24-16,24 23 16,0 1-1,0 0-15,0 0 16,24-24-16,0 0 16,1 0-1,-1 0 1,-24-24-16,0 0 15,0 0 1,-24 24 0,24-23-16,-25 23 15,1 0-15,0 0 32,24 23-17,0 1 1,0 0-16,24-24 31,0 0-15</inkml:trace>
  <inkml:trace contextRef="#ctx0" brushRef="#br2" timeOffset="270">9702 9148 0,'0'0'0,"0"24"78,25-24-47,-25 23-31,0 0 16,24 1 0,-24 0-16,0 0 0,24-24 0,-24 23 15,0 1-15,24-24 0,-24 24 0,0-1 16,25-23-16,-25 24 0,23-1 16,-23 1-16,24 0 15,-24 0 1,24-48 31,-24 0-16,25 24-31,-25-24 16,24 24-16,-1-23 15,2 23-15,-25-24 0,24 1 0,24 23 16,-24-24-16,0 0 0,0 1 0,25-1 15,-2 0-15,-23 0 0,25 1 0,-2 0 0,2-1 16,-2 0-16,51-24 0,-27 25 16,25-24-16,-71 23 15,23 24-15,-25-24 0,2 24 0,-1-23 16,0 23-16,0 0 0,-24-24 16,0 48 15,-24-24-31</inkml:trace>
  <inkml:trace contextRef="#ctx0" brushRef="#br2" timeOffset="271">21062 7893 0,'0'0'0,"0"-24"15,-24 24 1,24-23-16,0-1 16,0 0-16,0 0 15,-24 0 1,24 2 0,-24 22-16,24-24 15,0 0-15,0 0 0,-24 0 16,24 0-16,0 1 15,0-1-15,0 1 0,-24-1 0,24 0 16,0-23-16,-25 23 0,25-46 16,-23 22-16,23 24 0,0-23 0,-24 23 15,24-23-15,0 0 0,-24 23 0,24-24 16,0 2-16,-25-2 0,25 0 0,-24 25 0,24-25 16,-23 1-16,-1 0 0,-1 23 0,25-24 15,-24 2-15,0 22 0,1-24 0,-26 24 16,25-23-16,0 24 0,-48-48 15,47 23-15,1 24 0,-23-22 0,22 22 16,-23 0-16,0-24 0,24 25 0,-24-1 0,0 1 16,0-25-16,-1 25 0,26-1 0,-26 0 15,1 0-15,0 0 0,0 2 0,0-2 16,0 0-16,-1 0 0,2 0 0,-2 1 0,-23-1 16,24 0-16,0 1 0,0 23 0,-24-24 15,23 1-15,-71-1 0,0 24 16,71-24-16,2 24 0,-2 0 15,-23-24-15,24 24 0,-1 0 0,2-24 0,-2 24 16,2 0-16,-2-23 0,25 23 0,-24 0 16,0 0-16,-1-23 0,2 23 0,-26 0 15,26 0-15,-2 0 0,1 0 0,0 0 16,-1 0-16,2 23 0,-2-23 0,1 0 16,0 0-16,-48 23 0,48-23 15,-1 0-15,2 24 0,22-24 0,-23 0 0,0 24 16,24-24-16,-24 0 0,24 24 0,-24-24 15,-1 0-15,26 24 0,-25-24 0,23 0 16,1 23-16,-23 1 0,22-24 0,-23 23 0,23 1 16,2-24-16,-25 24 0,23-1 0,1 1 15,-96 48-15,97-50 16,-2 2-16,1 0 0,24 0 16,-24 0-16,0-1 0,0 1 0,0 0 0,0-1 15,-1-23-15,1 24 0,24-1 0,-23 1 16,-1 0-16,-1 0 0,1-24 0,0 24 15,1-2-15,-2 2 0,1 0 16,-24 0-16,48 0 0,-24-1 0,0-23 16,0 24-16,-25 0 0,26-1 0,-1-23 0,0 24 15,-1-1-15,1-23 0,1 24 0,-2 0 16,1 0-16,0-24 0,0 24 0,-24 0 0,24-24 16,0 22-16,-1 2 0,1 0 15,1-24-15,-1 24 0,-1 0 0,1-1 16,0 1-16,1-1 0,-2 1 15,25 0-15,-24-24 0,24 23 16,-24 1-16,-1 0 0,2 0 0,23 0 16,-24-2-16,0 2 0,-1 0 15,25 0-15,-24 0 0,1-24 0,23 23 16,-24 1-16,-1 0 0,1-1 16,0 1-16,24-1 0,-23-23 0,-2 24 15,1 0-15,24 0 0,-24 0 0,0-24 16,0 23-16,0 0 0,24 1 0,-24-24 0,0 24 15,-1 0-15,25-1 0,-23-23 0,-1 24 16,-1 0-16,1-1 0,0-23 0,24 24 16,-24-24-16,24 23 0,-24-23 0,24 24 15,-24-24-15,24 24 0,-24-24 16,24 24-16,-24-24 0,24 24 16,-25-24-16,2 24 0,-1-24 15,24 22-15,-24 2 16,-1-24-1,25 24-15,-24-24 16,1 24-16</inkml:trace>
  <inkml:trace contextRef="#ctx0" brushRef="#br2" timeOffset="272">14685 7467 0,'0'0'0,"-25"0"15,25 23 32,-24-23-31,24 24-16,0 0 0,-23-24 0,23 23 15,-24 1-15,24-1 0,-25 1 16,25 0-16,0 0 0,0 0 16,0 0-16,-24-2 0,24 2 15,0 0-15,0 0 0,0 0 16,0-1-16,0 1 16,0 0-16,-24-24 0,24 23 15,24-23-15,-24-23 47,24 23-31,1 0-1,-25-24-15,24 24 0,-1 0 16,1 0-16,1-24 0,-1 24 0,0 0 16,-1 0-16,2-23 0,-1 23 0,0 0 15,0 0-15,0-24 0,0 24 0,0 0 16,0 0-16,1 0 0,-1 0 15,-1-24-15,50 48 0</inkml:trace>
  <inkml:trace contextRef="#ctx0" brushRef="#br2" timeOffset="273">5467 10426 0,'0'0'0,"0"-24"0,-24 24 16,0 0 15,-1 0-15,2 0-1,-1 0 1,24 24-16,-24-24 0,24 24 16,-25-1-16,25 1 15,-24-1-15,24 1 16,-23 0-16,23 0 0,0 0 0,-24-1 16,24 0-16,0 1 15,0 0-15,24 0 16,-24 0-1,23-24-15,1 23 16,1-23 0,-1 0-16,0 0 15,-1 0-15,2 0 16,-1-23-16,0 23 16,1-24-16,-2 24 15,-23-24-15,0 0 16,0 0-1,0 1-15,-23 23 16,-2-47 0,1 23-16,24 0 0,-24 24 15,24-24-15,-25 24 0,25-23 0,-23 23 16,-25-47-16</inkml:trace>
  <inkml:trace contextRef="#ctx0" brushRef="#br2" timeOffset="274">6526 10568 0,'0'-24'15,"0"0"17,-24 24-17,0 0 16,0 0-15,0 0-16,-1 24 16,1 0-16,1 0 15,23 0-15,-24-1 16,24 0-16,0 1 16,-25 0-16,25 0 0,0 0 15,25-1-15,-25 1 0,0 0 16,0-1-16,24-23 0,-24 24 0,23-24 15,-23 23-15,24-23 0,1 24 0,-1-24 16,0 0-16,0 0 0,0 0 16,0 0-16,0-24 0,1 24 0,-2-23 15,1 23-15,-24-24 0,24 1 0,1-1 16,-25 0-16,0 1 0,0-1 16,0-24-16,-25 24 0,25 1 15,-24 23-15,24-23 0,-24-1 0,1 0 16,-2 24-16,25-24 0,-24 24 0,0-24 15,-48-23-15</inkml:trace>
  <inkml:trace contextRef="#ctx0" brushRef="#br2" timeOffset="275">8452 10071 0,'0'0'0,"0"-24"15,0 48 48,0 0-16,0-1-47,23 1 31,-23-1 0,0 1-31,0 0 0,24 0 0,-24 0 16,0-1-16,0 0 0,25-23 15,-25-23 17,0 0-32,0-1 0,0 0 15,0 0-15,0 0 16,-25 1-16,25-1 0,0 1 16,0-1-16,0 0 15,0 1 1,0 46-1,0 1 1,0 0-16,0-1 16,0 1-1,0-1-15,25 1 0,-25 0 0,0 0 16,0 0-16,24-1 0,-24 0 0,24 1 16,-1 0-16</inkml:trace>
  <inkml:trace contextRef="#ctx0" brushRef="#br2" timeOffset="276">9799 10095 0,'0'0'0,"0"-24"0,0 0 31,-24 24-15,24-23-1,-24 23 1,0 0 0,24 23-1,-25-23-15,25 24 0,-23-24 16,23 24-16,-24-24 0,24 23 0,-24 1 0,24-1 16,-25 1-16,25 0 0,0 0 15,-24 0-15,24-1 16,0 0-16,24 1 0,1 0 15,-1-24-15,0 24 16,-1-24-16,2 0 16,-1 0-16,0 0 0,-24-24 0,24 24 15,1 0-15,-2 0 0,1-24 0,0 24 16,1-24-16,-1 1 0,-1 23 0,-23-23 16,25-1-16,-25 0 0,0 0 15,0 0-15,0 1 0,-25 23 16,2-47-16,-1 23 0,-1 0 15,1 1-15,0 23 0,1-24 16,-2 24-16,-72-48 0</inkml:trace>
  <inkml:trace contextRef="#ctx0" brushRef="#br2" timeOffset="277">6334 12249 0,'0'0'0,"-25"0"0,1 0 32,0 0-17,1 0 1,-2 0-16,1 0 16,0 0-16,0 0 15,0 0-15,24-24 0,-24 24 0,0 0 0,0 0 16,-1 0-16,2 0 0,-1 0 0,-1 0 15,-23 0-15,25 24 0,-2-24 0,-23 0 16,24 0-16,0 0 0,-24 24 0,24-24 16,-25 0-16,26 0 0,-1 23 0,-1-23 15,-46 0 1,46 24-16,1-24 0,0 0 0,-1 0 0,25 23 0,-23-23 16,-1 0-1</inkml:trace>
  <inkml:trace contextRef="#ctx0" brushRef="#br2" timeOffset="278">5347 12367 0,'0'0'0,"0"24"63,24-24-63,-1 24 0,2 0 15,-1-24-15,-24 23 16,24-23-16,1 23 0,-2-23 0,1 24 0,0 0 15,1-24-15,22 0 0,-23 24 0,1-24 16,23 23-16,-24-23 0,24 0 0,-24 0 16,25 24-16,-26-24 0,25 0 0,-23 0 15,-1 0-15,-1 0 0,2 24 0,-1-24 16,0 0-16,48 0 0</inkml:trace>
  <inkml:trace contextRef="#ctx0" brushRef="#br2" timeOffset="279">6093 12533 0,'0'0'0,"-24"0"0,0 0 16,24 24 0,-25-1-1,2 1-15,23 0 16,-24 0-16,24-1 0,-25-23 16,25 24-16,-24-1 0,24 1 0,-24-24 15,1 24-15,23 0 0,-25 0 0,1-1 0,24 0 16,-24 1-16,0 0 0,24 0 15,-48 47-15,24-48 16,0-23-16,24 24 0,-25-1 0,1-23 0,24 24 0,-23-24 16,23 24-16,-24 0 0,-1 0 15,50-24 110,-1 0-109,-1 0 0,1 0-16,1 0 15,-1 0-15,0 0 0,0 0 0,24 0 16,-24 0-16,0 0 0,24 0 0,-24 0 15,0-24-15,25 24 0,-26 0 0,26 0 16,-25 0-16,24 0 0,-24 0 0,0 0 0,25 0 16,-26 0-16,1 0 0,0 0 0,25 0 15,-26 0-15,1 0 0,1 0 0,-1 0 16,0 0-16,0 0 16,-24-24-1</inkml:trace>
  <inkml:trace contextRef="#ctx0" brushRef="#br2" timeOffset="280">7007 12485 0,'0'-23'31,"-23"23"-31,-2 23 63,25 1-48,0 0 1,0 0-16,0-1 0,0 1 0,0 24 16,0-1-16,0-24 0,0 25 0,0-24 15,0 0-15,0-1 0,0 0 16,0 1-16,0 0 0,0 0 16,0-1-16,0 1 15,0-48 16,0 1-15,0-1-16,-24 0 16,24 0-16,0 1 15,0 0-15,0-1 0,0 0 16,0 0-16,-24 24 0,24-24 16,0 1-16,0-1 0,0 1 15,0-1-15,0 0 16,0 0-16,24 1 0,-24-1 0,0 0 0,0 0 15,0 1-15,24 0 0,-24-1 16,0 0-16,25 0 0,-25 0 16,0 1-16,23 23 0,-23-24 0,0 1 15,24 23-15,-24-24 32,0 48-17,0-1 32,25-23-31,-25 24-16,0-1 15,24 1-15,-24 0 16,24 0-16,-24 0 0,23-1 16,-23 0-16,25-23 0,-25 24 0,0 0 15,24-24-15,-24 24 0,24-1 0,-24 1 16,24 0-16,-24 0 0,24-24 15,-24 23-15,0 1 0,24-24 0,-24 23 16,24 1-16,-24 0 16,24-24-16,-24 24 0,25-24 15,-25 24 1,0-48 15,23 24-31,-23-24 31,0 0-15,0 0-16,0 1 16,0-1-16,24 1 0,-24-1 15,0 0-15,0 0 0,0 1 16,0-1-16,24 0 0,-24 0 0,0 1 16,0 0-16,25-1 0,-25 0 0,0 0 15,24-47 1,-1 24-16,2 23 0,-25 1 15,24-1-15,-24 0 0,24 24 16,-24-24-16,0 1 16,24 23-16,-24 23 172,0 1-157,0 0 1,0 0-16,0-1 0,0 1 15,24-24-15,-24 24 16,0-1-16,0 1 0,0-1 16,0 25-16,0-24 0,24 0 0,-24-1 15,0 0-15,0 25 0,0-24 0,0-1 16,0 1-16,24 24 0,-24-25 0,0 1 16,0 23-16,0-23 0,0 0 0,24 0 15,-24-1-15,0 0 0,0 1 0,25 0 16,-25 0-16,0-1 0,23 1 15</inkml:trace>
  <inkml:trace contextRef="#ctx0" brushRef="#br2" timeOffset="281">8283 12130 0,'0'-23'0,"-24"23"0,24 23 16,-25-23-1,2 0-15,23 24 16,-24-24-16,24 24 0,-24-24 0,24 24 16,-25-1-16,25 1 0,-24 0 15,1 23 1,23-24-16,0 1 0,-24 0 0,24 0 0,0 0 16,0-1-16,0 0 0,-25 1 0,25 0 15,0 0-15,0-1 0,0 1 0,0 0 16,0 0-16,0-1 0,25 1 15,-25-1-15,0 1 0,0 0 16,24 0-16,-24 0 0,23 22 16,26 2-16,-49-24 0,24-1 15,0 1-15,-1-24 0,2 24 16,71 23 0,-72-24-16,0-23 0,121 24 15</inkml:trace>
  <inkml:trace contextRef="#ctx0" brushRef="#br2" timeOffset="282">8668 12391 0,'0'0'0,"0"-24"0,-24 24 31,0 0-15,-1-24 15,2 1-31,-1 23 32,0 0-32,-1 23 15,1-23-15,1 24 16,-2 0-16,1-24 0,24 24 15,-24-24-15,24 24 0,-24-1 16,24 0-16,-24-23 0,0 72 16,24-49-16,0 1 0,0 0 15,24 0-15,-24-1 0,24 1 16,0-1-16,0-23 16,0 24-16,1-24 0,-2 0 15,26 0-15,-25 0 0,0 0 0,-1 0 16,2-24-16,23 24 0,-24-23 15,97-48 1,-97 47-16,-24 0 0,23 1 0,-46-1 16,23 0-16,-24 0 0,24 1 15,-25 23-15,1-23 0,0-1 0,0 24 16,0-24-16,0 24 0,0 0 0,-25-24 16,26 24-16,-1 0 0,0 0 15,-1 0-15,-22 0 0</inkml:trace>
  <inkml:trace contextRef="#ctx0" brushRef="#br2" timeOffset="283">9125 12722 0,'0'0'0,"0"-23"0,0 46 78,24-23-78,1 0 15,-25 24 1,24-24-16,-1 24 16,-23 0-16,24-24 0,-24 24 15,0-1-15,0 0 16,0 1-16,0 0 0,-24-24 16,24 24-16,-47 23 0</inkml:trace>
  <inkml:trace contextRef="#ctx0" brushRef="#br2" timeOffset="284">9438 12391 0,'-24'-24'16,"0"0"-1,24 1 1,-24 23 0,24-24-16,24 24 15,-24-23-15,0-1 0,24 24 16,-24-24-16,24 24 15,0 0-15,0 0 16,0 0-16,-24 24 0,25-24 0,-1 0 16,-24 24-16,23-1 0,1 1 15,-24-1-15,0 1 0,0 0 16,0 0-16,0 0 0,0-1 0,0 0 0,-24 1 16,24 0-16,0 0 0,-23-24 15,23 23-15,0 1 0,-24-24 16,24 24-16,-25-24 0,25 24 15,-24-24 1,48 0 15,1 0-15,-25-24-16,24 24 16,-1 0-16,1-24 15,1 24-15,-1 0 0,0 0 16,-1 0-16,74-24 0</inkml:trace>
  <inkml:trace contextRef="#ctx0" brushRef="#br2" timeOffset="285">9679 11941 0,'0'-23'0,"0"46"31,0 1 1,23-24-32,2 23 15,-1 1-15,0-24 0,-24 24 16,24-24-16,1 24 0,-2 0 0,1-1 0,0-23 15,1 23-15,-1 1 0,-1 0 0,2 0 16,-1-1-16,0 1 0,0-24 0,-24 24 16,24-1-16,0 24 0,-24-23 0,0 0 15,0 0-15,0 0 0,0 22 0,0-22 16,0 0-16,0 23 0,-24 25 16,0-49-16,-96 214 0</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24:59.593"/>
    </inkml:context>
    <inkml:brush xml:id="br0">
      <inkml:brushProperty name="width" value="0.05292" units="cm"/>
      <inkml:brushProperty name="height" value="0.05292" units="cm"/>
      <inkml:brushProperty name="color" value="#C00000"/>
    </inkml:brush>
  </inkml:definitions>
  <inkml:trace contextRef="#ctx0" brushRef="#br0">1315 3001 0,'0'25'32,"-25"-25"-32,25 25 62,0 0-46,0 0-16,0-1 0,0 1 15,0 25-15,-25 49 16,0 0 0,0 0-1,25-49 1,0-25 15,0-50-31</inkml:trace>
  <inkml:trace contextRef="#ctx0" brushRef="#br0" timeOffset="349.95">1563 2902 0,'-25'25'15,"25"0"16,0 24-15,0 26 0,0-1-1,0-24 1,-25 99 0,25-50-1,0-50 1,-25 26-16</inkml:trace>
  <inkml:trace contextRef="#ctx0" brushRef="#br0" timeOffset="1165.83">1860 3423 0,'0'-25'16,"0"0"46,25 25-46,-25-24 0,25 24-1,-25-25-15,50 0 16,-1 25-1,26 0 17,-51 0-32,26 25 15,-25-25-15,0 0 16,24 25 0,-24-25-1,0 0 1,0 0-1,-1-50 1,1 25 0,-25-24-1,-25-26-15</inkml:trace>
  <inkml:trace contextRef="#ctx0" brushRef="#br0" timeOffset="3998.43">2679 2977 0,'-25'0'47,"0"0"-16,25-25 16,25 0-32,-25 0-15,0 0 16,25 1-16,0-1 16,24 0-1,-24 25 1,25 50-1,-50-1 1,0 26 0,0-26-1,-25-49-15,0 50 16,25-25-16,0-1 16,-25-24-1,25-24 1,0-1 15,25 25-15,-25-25-1,25 25 1,0-25 0,0 25-16,24 0 15,-24 0-15,0 0 16,24 25-1,-24-25 1,0 50 0,-25-1-1,-25 26 1,0-1 0,1-74-16,-1 50 15,0-26-15,0 1 16,0-25-1,-123 0 1</inkml:trace>
  <inkml:trace contextRef="#ctx0" brushRef="#br0" timeOffset="5448.23">1389 4266 0,'0'-24'0,"-25"24"16,0 0-1,25-25 1,-24 25-16,24-25 15,-25 0 1,0 0 0,-25 25-1,26 25 1,-51 25 0,26-1-1,-1 51 1,25-26-1,25-49 1,0 49 0,25-74-16,-25 50 15,74-1 1,50-49 0,0-49-1,-99 49-15,50-75 16,-75 51-16,49-76 15,-74 51 1,-49-50 0,0 74-1,24 0 1,25 50 0,0 24-16</inkml:trace>
  <inkml:trace contextRef="#ctx0" brushRef="#br0" timeOffset="5748.19">1712 3919 0,'0'0'15,"0"25"1,0 0 15,0 0-15,0 49 0,-25 50-1,25 0 1,0-25-1,25 50 1</inkml:trace>
  <inkml:trace contextRef="#ctx0" brushRef="#br0" timeOffset="6268.11">1960 4390 0,'0'0'0,"0"-24"0,0-1 31,0 0-15,0 0 0,24 0-1,1 1 1,25-1-1,-1 25 1,-24 0-16,25 25 16,-25-25-16,-25 24 0,49 1 15,1 0 1,-1 0 0,1-50-1,0 0 1,-1-24-1,-24-1 17,-25 25-32</inkml:trace>
  <inkml:trace contextRef="#ctx0" brushRef="#br0" timeOffset="6598.07">3051 3621 0,'0'0'15,"-25"25"-15,25 0 32,0 0-17,0 49 1,25 26 0,-25 48-1,25-24 1,-25-99-16,0 223 0</inkml:trace>
  <inkml:trace contextRef="#ctx0" brushRef="#br0" timeOffset="9146.71">695 2729 0,'0'-25'15,"-25"25"-15,0-25 16,0 25 15,25 25-15,25 124-1,-25-1 1,25 150 0,0 24-1,-1 100 1,1-149 0,-25-50-1,0-74 1,50 124 31,24-223-32,25-50 17,-74-25-32,248-25 31,-223 50-31,272-25 31,149-49 0,1-1 1,73-49-1,-272 50-16,-99 24 17,-50-49-1,-99 74-15,-25 1-16,25-26 15,-25-49 1,0 0-1,0-50 1,0-50 0,-50-123-1,0 74 1,-49-25 0,-25 75-1,50 73 1,-75-48-1,25 98 1,-25 26 15,-25 74-15,-49 24 0,0 26-1,-75 24 1,-74 50-1,-74 24 1,98-49 0,-73 75-1</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25:35.683"/>
    </inkml:context>
    <inkml:brush xml:id="br0">
      <inkml:brushProperty name="width" value="0.05292" units="cm"/>
      <inkml:brushProperty name="height" value="0.05292" units="cm"/>
      <inkml:brushProperty name="color" value="#C00000"/>
    </inkml:brush>
  </inkml:definitions>
  <inkml:trace contextRef="#ctx0" brushRef="#br0">5928 9054 0,'0'-25'31,"0"0"0,0 0-15,25 0-1,0 1-15,0 24 16,74-75 0,99 1-1,26 99 1,-51-1 0,26 1-1,-100-25 1,0-25-1,-24 1 1,-1-51 0,0 26-1,-24 49 1,24 49 15,50 26-15,25 24-1,50-50 1,-50-24 0,-125-25-16,100-49 15,-99 49-15,50-75 16,-1 1 0,-24-1-1,-50 51-15,49-1 16,-24 25-16,25 0 15,24 49 1,75 26 0,-25-50-1,25-1 1,-50-48 0,-25-51 15,-24 26-16,0 24 1,24 50 0,-24 24-1,49 1 1,50-1 0,-50-49-1,50-49 1,-75-26-1,-24 1 1,-1 49 0,1 25-1,49 50 1,25 24 15,-25-24-15,174 24-1</inkml:trace>
  <inkml:trace contextRef="#ctx0" brushRef="#br0" timeOffset="36773.83">5531 11633 0,'0'0'0,"-24"-24"0,-1-1 16,0 25 0,-74-50 15,0 1-16,-25 49 1,99 0-16,-74 0 16,-1 49-1,1 50 1,25 1 0,-1 73-1,26-24 1,24 25-1,50-1 1,-1-24 15,1-124-31,25 99 16,-25-99-16,49 24 16,25 1-1,100 0 1,-1-75-1,-148 25-15,148-50 16,-148 50-16,74-49 16,25-75-1,-124 99-15,-1 25 16,-24-25-16,25-149 16,-50 150-16,-24-150 15,24 124-15,-50-99 16,26 100-16,-100-100 15,124 124 1,-173-99-16</inkml:trace>
  <inkml:trace contextRef="#ctx0" brushRef="#br0" timeOffset="37705.7">8012 11410 0,'-25'-25'0,"50"50"0,-75-74 15,50 24-15,-25 25 16,-24-75 0,-75 26-1,74 24 1,25 25-16,-74 50 15,74-50-15,-74 99 16,25 0 0,-1 50-1,1 24 1,49-24 0,50-25-1,49 50 1,1-50-1,-26-99-15,75 74 16,-74-74 0,124 24-1,24-49 1,-24-24 0,-25-76-1,-75-24 1,-49-74-1,-50-1 1,-49-24 0,49 174-16,-99-150 15,99 174-15,-74-99 16,-25 0 0</inkml:trace>
  <inkml:trace contextRef="#ctx0" brushRef="#br0" timeOffset="60849.45">10815 15478 0,'25'0'16,"-1"0"-16,1 0 0,124 0 31,74-25-15,-24 25-1,74 0 1,24-24 0,-222 24-16,297 0 15,-273 0-15,174-25 16,198 0 0,-74 25-1,-298 0-15,100 0 16,-100 0-16,397-25 15,-397 25-15,298-25 16,-273 25-16,273-25 16,-25 1-1,75-1 17,-100 25-17,0-25 1,-273 25-16,274-25 15,-249 25-15,223 0 16,26-25 0,-26 25-1,-247 0-15,247 0 16,-248 0-16,224 0 16,-25 0-1,25 0 1,-75 0-1,0-24 1,-99 24 0,-74 0-16,24 0 15,-49-25-15,25 25 16,-26 25 15,-48-50-31</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27:08.72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5581 1587 0,'25'0'0,"-25"-24"63,25 24-32,-25 24 78,0 1-93,0 0-16,0 0 16,0 0-16,0 49 15,0-24 1,0-25-16,0 24 15,0-24-15,24 0 0,-24 0 16,-24-25 0</inkml:trace>
  <inkml:trace contextRef="#ctx0" brushRef="#br0" timeOffset="699.89">5606 1463 0,'0'-24'15,"-25"24"1,25 24 46,0 1-46,-25-25 0,25 25-16,-25 25 15,-24 24 1,-1 25 0,1-49-1,24-25 1,0 24-1,25-24 1,25-25 15,0 0-15,-1 0 0,1 0-16,25-25 15,-1 25 1,26-24-1,-1 24 17,1-25-17,-26 25 1,1 0 0,-75 0 30,25 25-46</inkml:trace>
  <inkml:trace contextRef="#ctx0" brushRef="#br0" timeOffset="26642.25">17438 9153 0,'0'-25'188,"-25"25"-157,0 0-16,25-25 1,-25 25 0,0 0-1,1 0 1,-1 0 15,0 25 0,0 0 1,0 0-17,25 0-15,0-1 16,-24 51 15,48-50-15,51 49-1,49-24 1,-75-50 0,-24 0-1,0-25 1,0 25 0,-25-50-1,0 1 1,-25-1-1,0 25 1,0 0 0,1 1-1,-51-1 1</inkml:trace>
  <inkml:trace contextRef="#ctx0" brushRef="#br0" timeOffset="27492.13">19075 9153 0,'0'0'0,"0"25"47,0 0 15,0-1-46,0 1-16,0 0 0,0 25 31,0 24-15,25 25-1,-25-24 1,24-51 0,1 26-16</inkml:trace>
  <inkml:trace contextRef="#ctx0" brushRef="#br0" timeOffset="28858.94">22572 9227 0,'0'-24'16,"-25"24"0,25-25 46,0 0-31,25 25-15,0 0 0,25 0-16,74 25 31,-99-25-15,-1 74-16,-48 1 15,-1-75 1,0 24-1,25 1 1,-25-25 0,-25 50-1,1-1 17,-1 1-17,75-50 1,49 0-1,100-25 1,-50 50 0</inkml:trace>
  <inkml:trace contextRef="#ctx0" brushRef="#br0" timeOffset="29774.81">20836 9128 0,'0'0'0,"0"-25"31,0 1 0,25 24-15,24-25-1,1 25 1,0 0 0,-26 25-1,-24-1 1,-74 51 0,24-26-1,26-49-15,-1 25 16,25 0 15,25-25-31,-1 0 16,26 25-1,24 0 1,-24-25 0,-25 24 15,-25 1-16,-25 0 1,-49 49 0,-1-24-1,1 0 1,-75-50 0</inkml:trace>
  <inkml:trace contextRef="#ctx0" brushRef="#br0" timeOffset="30857.66">17165 10740 0,'0'0'0,"25"0"62,-25 25-46,0 0-16,0 0 31,0 0-31,0 49 16,24 50-1,-24-25 1,0 1-1,0-26 1,25-24-16</inkml:trace>
  <inkml:trace contextRef="#ctx0" brushRef="#br0" timeOffset="31325.59">17115 10765 0,'-25'0'16,"25"25"15,-24-25 0,24 25-31,0 0 16,-25-1-16,-25 51 15,25-1 1,25 1 0,0-51 15,0 1-16,0 0 1,25-25 0,0 0-1,0-25 1,49 25 0,50-25-1,-49 1 1,49 24-16</inkml:trace>
  <inkml:trace contextRef="#ctx0" brushRef="#br0" timeOffset="32140.49">18951 10889 0,'-25'25'32,"25"0"-17,0 0-15,0 24 16,-25 26-1,25-26 1,25-49 0,0 0 15,-25-25-31,49 1 16,1-1 15,0 0-16,-26 25 1,1 0-16,25 25 16,-25-25-16,-1 49 15,1 1 1,0 0 0,-25 24-1,0-49-15,0 25 16,0-26-16,0 1 15,-50 25 1,-24-1 0,-25-49-1,-50-24 1</inkml:trace>
  <inkml:trace contextRef="#ctx0" brushRef="#br0" timeOffset="32424.44">18876 10889 0,'0'-25'15,"25"25"1,0 0 0,0 0-1,0 0-15,-1 0 0,76-24 16,-1 24 15,74-25-31</inkml:trace>
  <inkml:trace contextRef="#ctx0" brushRef="#br0" timeOffset="33307.31">22721 10840 0,'-25'0'0,"0"0"47,1 24-16,24 1-15,-25-25-16,25 25 0,-25-25 0,-25 99 16,50-74-16,-24 25 15,-1 74 1,25-25 0,49-25 15,51-49-16,-1-25 1,50-49 0,-124-1-1,-75-24 1,-49 49 0,-50 25-1,0 74 1</inkml:trace>
  <inkml:trace contextRef="#ctx0" brushRef="#br0" timeOffset="34140.2">20588 10815 0,'25'0'109,"-1"-25"-109,1 25 0,25 0 0,99 0 16,-100 0-16,75-25 16,-99 25-1,25 0 1,-25 0-1,-1 0 1,-24 25 62,0 0-62,-24-25-1,24 25-15,-25-1 0,0 76 16,0-76-16,25 51 16,-25 49-1,1 50 1</inkml:trace>
  <inkml:trace contextRef="#ctx0" brushRef="#br0" timeOffset="35689.99">17338 14511 0,'-24'0'78,"-1"0"-63,25 25-15,-25-25 0,0 0 16,-24 49 0,24 26-1,0-26 1,25 26-1,50-51 1,49-24 0,25-49-1,-50-1 1,-49 50-16,25-49 16,-50 24-1,0 0 1,-25-25-1,0 50-15,0-24 16,0 24-16,-24-25 16,-50 25-1,49 0 1,0-25 0,1 0-1,24-24 1,50-1-1,0 0 1,-1 25-16,26 1 16,-25-1-1,0 25-15,49 25 16,0 49 0,-49-24 15,0-25-31,25 74 15</inkml:trace>
  <inkml:trace contextRef="#ctx0" brushRef="#br0" timeOffset="36472.87">19298 14486 0,'0'25'47,"-25"-25"-16,0 0-31,1 0 16,-1 0 0,0 0-16,-49 0 15,49 0-15,0 0 0,0-25 16,-24 0 0,24-24-1,50 24-15,-1-25 16,-24 25-16,25 25 15,74-49 1,1 49 0,-51 24-1,-24 1-15,25 25 16,-50-25-16,0 24 16,24 26 15,-48 49-16,-26-50 1,-24 50-16</inkml:trace>
  <inkml:trace contextRef="#ctx0" brushRef="#br0" timeOffset="37156.77">22151 14312 0,'0'25'47,"0"0"-32,0 0 1,0 0 0,0-1-16,0 1 0,-25 25 15,25 49 1,-75 99 0</inkml:trace>
  <inkml:trace contextRef="#ctx0" brushRef="#br0" timeOffset="37605.71">22523 14461 0,'0'-25'15,"0"50"-15,-25-50 47,0 25-31,0 25-16,0 0 16,1 49 15,-1-49-16,25 50 1,74-26 0,1-49-1,-1-49 1,0-26 0,-24-24-1,-100 25 1,-24 24-1,-25 75 1,-25 24-16</inkml:trace>
  <inkml:trace contextRef="#ctx0" brushRef="#br0" timeOffset="38106.64">20910 14337 0,'0'0'16,"0"25"31,0 0-47,-24 0 16,24-1-1,0 1-15,-25 25 16,0 24-1,0 1 1,0-1-16</inkml:trace>
  <inkml:trace contextRef="#ctx0" brushRef="#br0" timeOffset="38338.61">21134 14436 0,'0'0'16,"24"0"-16,-24-24 31,-24 24-15,24 24 0,0 26-1,-25 24 1,0 1-1,-49 123-15</inkml:trace>
  <inkml:trace contextRef="#ctx0" brushRef="#br0" timeOffset="39155.49">17140 12576 0,'0'-25'16,"-25"25"0,25 25 30,0 0-30,0 0-16,0-1 16,0 1-16,0 25 15,0 49 1,0-74-16,-25 99 16</inkml:trace>
  <inkml:trace contextRef="#ctx0" brushRef="#br0" timeOffset="39623.42">17363 12576 0,'0'-25'15,"0"0"17,25 25-32,-25-24 15,25 24-15,24 0 16,1 0 0,0 24 15,-25 51-16,-50-1 1,-50 50 0,26-49-1,24-26 1,0-24 0,50-25-1,24 0 1,1-25-1,49 0 1,-24 1 0,49-1-1</inkml:trace>
  <inkml:trace contextRef="#ctx0" brushRef="#br0" timeOffset="40205.34">18976 12626 0,'0'0'0,"0"-25"15,0 50 1,0-1 15,0 1-31,0 0 16,0 49 0,-25 26 15,0-1-16,0 0-15</inkml:trace>
  <inkml:trace contextRef="#ctx0" brushRef="#br0" timeOffset="40738.27">19174 12675 0,'0'-25'16,"0"1"-1,0-1 1,25 0 0,0 0 15,-1 25-31,1 0 15,0 25 1,-25 0 0,-50 74-1,1-25 1,24-49 0,25 0-1,25-25 1,-25-25-16,49 25 15,-24 0 1,0 0-16,0 25 16,24 25-1,-24-26 1,-25 51 0,0-50-1,-74 74 16,24-74-15,-24-1 0,-25-73-16</inkml:trace>
  <inkml:trace contextRef="#ctx0" brushRef="#br0" timeOffset="41422.17">22547 12576 0,'0'0'0,"0"-25"16,0 50 46,-24-25-62,24 25 0,0 24 16,0 51 0,0-1-1,0 0 1,0-25 0,0-49-1</inkml:trace>
  <inkml:trace contextRef="#ctx0" brushRef="#br0" timeOffset="41722.13">22944 12576 0,'0'0'0,"0"25"47,0 0-32,0-1 1,0 1-16,0 0 16,0 25-16,0-26 0,-24 26 15,24-25 1,0 24-1,-25 26 1,25-50-16</inkml:trace>
  <inkml:trace contextRef="#ctx0" brushRef="#br0" timeOffset="42122.07">22845 12551 0,'-25'0'15,"1"0"17,24 25-32,-25 0 15,25 0 1,0-1-16,-25 1 15,0 25 1,0-1 0,0 1-1,50-50 32,0 0-31,0 0-16,0 25 15,74-50 1,0 25 0,0-25-16</inkml:trace>
  <inkml:trace contextRef="#ctx0" brushRef="#br0" timeOffset="42721.99">20687 12601 0,'0'0'0,"0"-25"0,0 50 47,0 0-31,-25 24 0,25 1-1,0-25 1,-25 49-1,25-49-15,0 24 16,-24-24-16</inkml:trace>
  <inkml:trace contextRef="#ctx0" brushRef="#br0" timeOffset="43270.91">21034 12650 0,'0'-24'0,"-24"24"31,-1 0 0,25 24-15,-25-24-16,25 25 15,0 0 1,0 0 0,25 0-1,-25-1 1,49 1 0,-24 0-1,25 0 1,-1 0-1,1-1 1,-25 1 0,0-25-1,-25 25 1,0 0 0,-25 0-1,0-1 16,0-24-31,0 25 16,1-25-16,-1 25 0,0-25 16,-49-25-1,24-24 1,-49-51-16</inkml:trace>
  <inkml:trace contextRef="#ctx0" brushRef="#br0" timeOffset="43504.88">20985 12601 0,'25'0'47,"-1"0"-32,1 0 1,50-50 0,-1 25-1,-74 1-15,99-26 0</inkml:trace>
  <inkml:trace contextRef="#ctx0" brushRef="#br0" timeOffset="60416.5">7813 4142 0,'0'-24'63,"0"-1"-63,0 0 15,0 0 1,0 0-1,-24-24-15,-51-1 32,-49-49-17,0 49 1,99 50-16,-99-24 16,100-1-16,-76 25 15,-48 0 1,-1 0-1,25 25 1,0 24 0,24 1-1,76-25-15,-51 24 16,50-24-16,-49 74 16,49 0 15,-24 1-31,24-1 15,-25 25 17,50-50-17,0 25 1,0 1 0,0-1-1,50 50 1,-25-75-1,24 1 1,1 24 0,-1-50-1,75 26 1,-49-26 0,49 1-1,-99-50-15,124 25 16,-125 0-1,76-25-15,48 0 32,1 0-17,0-25 1,-124 25-16,124-50 16,-125 50-16,76-49 15,48-75 1,-48 0-1,-26 0 1,-74 74-16,50-124 16,-50 125-16,0-125 15,-25 0 1,-25 26 0,26 98-16,-225-223 15</inkml:trace>
  <inkml:trace contextRef="#ctx0" brushRef="#br0" timeOffset="69564.22">7615 1984 0,'-25'0'0,"25"-24"47,25 24 0,0 0-32,0 0-15,-1 0 0,1 24 16,50-24-16,73 0 15,1 0 17,0 0-32,25 0 31,-1 0-15,26 0-1,-50 25 1,-125-25-16,76 0 15,-51 0-15,26 25 16,24-25 0,50 0-1,-50-25 1,25 25 0,25 0-1,-25 0 1,50 0-1,-50 0 1,-25-25 0,50 25 15,-25 0-15,-25 0-1,-74 0-15,74 0 16,-74 0-16,74 0 15,25 0 1,0 0 0,-25 0-1,25 0 1,-25 0 0,1 0-1,-76 0-15,76 0 16,-76 0-16,76 0 15,48 0 1,-73-24 15,74 24-15,-124 0-16,74 0 16,-74 0-16,74-25 15,0 25 1,-74 0-16,49 0 15,-49 0-15,49 0 16,26 0 0,-1-25-1,25 50 1,-99-25-16,24 0 16,-24 0-16,50 0 15,24 0 1,-25-25-1,25 25 1,-24 0 15,-1 0-15,-24 0 0,-1 0-1,-24 25 1,25-25-16</inkml:trace>
  <inkml:trace contextRef="#ctx0" brushRef="#br0" timeOffset="85711.95">4663 8880 0,'0'25'219,"0"24"-188,0-24-15,0 25 15,0-25 0,0 24 16,25 1-47,-25 0 16,0-1-1,0-24 16,0 0-15,0 24 15,0-24 32,0 0-48,0 0 17,0 0-1,0-1-15,0 1-1,0 0 1,0-50 15,0-24-15,0-1-1,0 25-15,-25-24 32,25 24-32,0 0 15,0 0 1,0 0-1,0-24 1,-25 24 0,25 0-16,0 0 15,0 1-15,0-1 16,-24 25 0,24-25-1,0 0 1,-25 0 15</inkml:trace>
  <inkml:trace contextRef="#ctx0" brushRef="#br0" timeOffset="93910.8">8458 8905 0,'0'-25'0,"0"50"172,0 0-172,25-25 16,-25 24-16,0 76 15,25 49 1,-25-125 0,0 1 15,0 0-31,25 25 16,-25-1-1</inkml:trace>
  <inkml:trace contextRef="#ctx0" brushRef="#br0" timeOffset="94590.7">10344 8756 0,'0'0'15,"-25"0"-15,25 25 31,0 0 1,0-1-32,0 1 15,25 74 17,-25 26-32,24-26 31,1 0-16,0-49 1,-25-1-16</inkml:trace>
  <inkml:trace contextRef="#ctx0" brushRef="#br0" timeOffset="95290.6">8558 10443 0,'-25'0'47,"25"25"-31,0-1-1,0 1-15,25 0 16,-25 0-16,24 74 16,-24-49-16,25 74 15,-25-100 1,25 76-16,-25-1 16,0-74-1,25 74-15</inkml:trace>
  <inkml:trace contextRef="#ctx0" brushRef="#br0" timeOffset="95856.52">10195 10344 0,'0'0'0,"0"24"47,25-24-15,-25 25-32,0 0 15,24 25 1,1 49-1,0 25 1,-25 0 0,-25-50-16</inkml:trace>
  <inkml:trace contextRef="#ctx0" brushRef="#br0" timeOffset="98224.19">4638 12303 0,'0'25'110,"0"0"-79,0 0-15,0-1-1,0 1-15,25 25 16,-25 99 0,0-50-1,0-74-15,0 74 16,0-74-16,0 24 15,0-24-15,0 25 16,-25-26 0</inkml:trace>
  <inkml:trace contextRef="#ctx0" brushRef="#br0" timeOffset="99423.02">6697 12353 0,'0'25'47,"0"-1"-16,0 1-31,0 0 16,0 49 0,0-49-16,0 74 15,0-74-15,-25 50 16,50 49 0,-25-75-1,0-24-15,25 0 16</inkml:trace>
  <inkml:trace contextRef="#ctx0" brushRef="#br0" timeOffset="101238.77">10344 12204 0,'0'-25'62,"-25"25"-62,50 0 16,-25 25 0,0 0-1,0 0 1,0 49 0,0 50-1,0 25 1,0 0-1,24-50 17,-24-25-32,25-24 0</inkml:trace>
  <inkml:trace contextRef="#ctx0" brushRef="#br0" timeOffset="103988.38">10492 1563 0,'-24'0'16,"48"0"31,-24 24 15,0 1-46,25 0-16,0 25 0,0 49 15,0-74 1,-1 0 15,1-25-15,-25 24-1,50 1 1,-25-25-16,49-25 31,25-24-15,-74 49-16,99-75 16,-99 75-16,74-49 15,75-26 1,-25 1-1,-50 24 1,-74 50 0,-1 0-1</inkml:trace>
  <inkml:trace contextRef="#ctx0" brushRef="#br0" timeOffset="110335.49">6821 8706 0,'-25'0'0,"25"25"47,-24 0-16,-1 0-16,25 0 1,-25-25-16,-49 148 31,49-123-31,0 0 0,-25 74 16,-24 25 0,24-49-1,1-1 16,24-24-15,0-50-16,0 25 0</inkml:trace>
  <inkml:trace contextRef="#ctx0" brushRef="#br0" timeOffset="111121.38">6276 8706 0,'24'0'93,"-24"25"-93,25 0 47,-25 0-31,0 0-16,0-1 16,25 26-1,49 49 1,-74-74-16,50 50 15,-25-51-15,24 51 16,26 24 0,-1-25-1,-49-24 17,25 0-32,-26-1 15,-24-24 16,25-25-15,-25 25 31</inkml:trace>
  <inkml:trace contextRef="#ctx0" brushRef="#br0" timeOffset="117250.52">5283 10468 0,'0'24'109,"0"1"-93,-24-25-16,24 25 0,0 0 16,-50 49-1,25 1 1,-24 24-1,-26 0 1,50-25 0,1-49-16,-26 74 15,25-74-15,-49 99 16</inkml:trace>
  <inkml:trace contextRef="#ctx0" brushRef="#br0" timeOffset="117667.46">4812 10542 0,'0'0'0,"25"0"47,-25 25-47,0 0 47,25-25-47,0 24 16,24 26-1,-24-50 1,49 74 0,-74-49-16,75 25 15,-26 49 1,-24-74-16,25 49 16,-50-49-16,25 0 15,-25 0-15,49 24 0</inkml:trace>
  <inkml:trace contextRef="#ctx0" brushRef="#br0" timeOffset="122816.74">8954 14015 0,'-24'24'156,"-1"1"-156,0 0 15,0 0-15,0 0 0,1 24 16,-76 75 0,51-24-1,24-76-15,-25 51 16,50-50-16,-49 49 16,-1 25-1,25-49 16,1 24-31</inkml:trace>
  <inkml:trace contextRef="#ctx0" brushRef="#br0" timeOffset="123382.66">8409 14039 0,'0'-24'15,"0"48"1,25 1 78,-1 0-79,1 0 1,0 0-16,0-1 16,-25 1-16,74 50 15,1-26 1,-1 26-1,-24-1 17,-1 1-17,1-26 1,-1 1-16</inkml:trace>
  <inkml:trace contextRef="#ctx0" brushRef="#br0" timeOffset="127965.01">8954 12452 0,'0'-25'0,"-24"25"47,24-25-16,0 50-31,-25-25 16,25 25-16,-75 49 31,1 26-15,-25 48 0,49-48-1,-49 48 1,49 1-1,1-74 1,-26 49 0</inkml:trace>
  <inkml:trace contextRef="#ctx0" brushRef="#br0" timeOffset="128380.95">8334 12576 0,'25'0'0,"-25"-25"0,0 50 47,0 0-16,25-25-31,0 74 16,24 1 0,1 24-1,-25-74-15,49 74 16,-74-74-1,75 49-15,-1 50 16,-24-49 15,-1 24-15,-49-74-16</inkml:trace>
  <inkml:trace contextRef="#ctx0" brushRef="#br0" timeOffset="132300.4">6697 10641 0,'0'-25'16,"25"25"-1,-25-24 63,-25 24-15,0 0-32,-24 0 0,24 24-31,-124 51 16,25 24 0,99 0-1,1 25 1,24-25 0,24 26-1,1-51 1,0 0-1,0-74-15,24 50 16,-49-25 0,75 0-1,24-1 1,-74-24-16,24 0 16,-24 0-16,50-24 15,-75-1-15,74-25 16,-49 50-16,25-49 15,-1-75 1,-49 24 0,-25-49-1,-24 25 1,-26 50 0,50 74-16,-74-50 15,74 50-15,-99-24 16</inkml:trace>
  <inkml:trace contextRef="#ctx0" brushRef="#br0" timeOffset="133414.25">4663 14263 0,'0'0'0,"0"-25"16,0 0 0,-25 0-1,25 0 1,0 1-1,-24 24 1,24-25-16,-25 25 31,0 0-15,-49 74 0,24 1-1,-24 49 1,49-25-1,25 25 1,49 25 0,26-50-1,24-25 1,50-74 0,-25-49-1,-25-50 1,-24-25-1,-75 24 1,-75 1 0,1 25 15,-75 24-15,99 25-1,-49 25-15</inkml:trace>
  <inkml:trace contextRef="#ctx0" brushRef="#br0" timeOffset="134129.15">6796 14287 0,'0'0'0,"0"-24"15,-24 24-15,24-25 0,-25 0 16,-50 0 0,26 0 15,-26 25-15,26 25-1,-26 74 1,26 26-1,24-1 1,25-75-16,25 75 16,-25-99-16,74 74 15,25-49 1,100-25 0,24-149-1,-148 49 1,-51 50-16,1-74 15,-25 74 1,-25-49-16,-49 0 31,-100-51-15,149 125-16,-173-49 0</inkml:trace>
  <inkml:trace contextRef="#ctx0" brushRef="#br0" timeOffset="135029.02">10641 14387 0,'-25'0'0,"50"0"0,-50-25 16,1 0-1,-1 0 1,-25-24-1,1 24 1,-1 0 0,-49 25-1,-25 50 1,25 24 0,24 1-1,50-1 1,0 75-1,75 24 1,25-24 0,-1-74-1,50-26 17,0-49-17,50-74 1,-75-25-1,-74 74-15,49-99 16,-74 99-16,0-74 16,-50 0-1,-24 24 1,-75 1 0,-24 24-16</inkml:trace>
  <inkml:trace contextRef="#ctx0" brushRef="#br0" timeOffset="160544.44">7962 8409 0,'0'-25'62,"0"50"17,0 0-64,0-1-15,0 1 0,-25-25 16,25 50-1,0-25 1,0-1 0,25-24-1,-50 0 1,25 25 0,0 0-1,25 25 1,-25-1-1,0 1 1,25 24 0,-25-24-1,0-1 1,0-24 0,25 0 15,-25 0-16</inkml:trace>
  <inkml:trace contextRef="#ctx0" brushRef="#br1" timeOffset="168870.27">7888 8434 0,'0'0'0,"0"-25"47,0 0-16,25 25-31,-50 0 32,25 25-1,0 0-16,0 49 1,0 50 0,0-25-1,49 0 1,-24-24 0,0-1 15,0-24-16,-50 0 1,0-1 0,25-24-16,-49 25 15,49-26-15,-25 26 16,50 24 0,-1-24-1,26 0 1,-25-1-1,-25-24-15,25 25 16,-50-26-16,25 26 16,-75 49-1,26-24 1,49-51-16,-25 51 16,25-50-1,0 24-15,25-49 16,24 100-1,-24-76-15,0 1 16,25 25 0,-50 24-1,0-49-15,-25 49 16,0-74-16,-25 100 16,1-26-1,-1 50 1,50-50-1,25 1 1,0-1 0,0-24-1,-1-25 1,-24 24 0,0-24-1,-24 49 16,-1 1-15,0-1 0,25 26-1,25-26 1,24-24 0,1-26-1,0-24 1,-1-49-1,-24 24 1,0 0 0,0 25-1,0 25 17,-1 0-32,1 0 15,0-1 1,25 26-1,-26-50-15,26 50 16,49-26 0,0-24-1,-24-24 1,-1-1 0,-49 0-1,0 25 1,24 0-1,51 25 1,-1-25 0,25 25-1,-25-25 1,0-25 0,-24-25-1,-26 1 16,1-1-15,-25 25 0,0 25-1,24 25 1,1 25 0,49-26-1,25 1 1,-50-25-1,-24-25 1,0 1 0,-25-1-1,-1 0 1,26 50 0,24 0-1,1-1 16,24 1-15,-25-25 0,26 0-1,-26-49 1,-49 24 0,-25 0-16,25 0 15,-1 0 1,1 25-1,0 25 1,25 50 0,-26-51-1,26 1 1,0-50 0,-26 1 15,26-51-16,24-49 1,-74 0 0,0 25-1,-24 0 1,-1 24 0,25 26-1,0-26 1,0 1-1,0-25 1,25-25 0,-25-75-1,-25-24 1,-25 0 0,25 173-16,25-49 15,-24 74 1,24-74-1,0 49 1,0 1 0,24 24-1,-24 0 1,0 0 0,0 0-1,-24 25 1,24-24-1,-25-26 1,25 0 0,25-24-1,-25 24 1,24 1 0,-24-26-1,-24 50 16,-1-24-15,0-1 0,0 50-16,25-25 15,0 1-15,0-1 16,0 0 0,25-25-1,0-24 1,0 0-1,-25 24 1,-50-24 0,50 49-1,-50-25 1,26 50 0,24-25-1,-25 1 16,-25-1-15,1 25 0,24 0-1,-50 0 1,26 0 0,-50 25-1,24-1 1,26-24-1,-26-24 1,1-1 0,24 0-1,1 0 1,24 25 0,-25 25-1,-24 25 16,-1-26-15,26 1 0,-26-25-1,26 0 1,-1-25 0,-49 1-1,49-1 1,-24 0-1,-1 25 1,1 25 0,49 0-1,-24-1 1,24 1 0,-25-25-1,50-25 1,-25 25-1,1 0-15,-26-24 16,-25-1 0,-49-25-1,25 50 1,0 25 0,25 0-1,49-25-15,0 25 16,0-25-16,25 24 15,-49-24 1,-1 0 0,25 0-16,-24-24 15,24 24-15,-99 0 16</inkml:trace>
  <inkml:trace contextRef="#ctx0" brushRef="#br1" timeOffset="172823.72">819 9079 0,'24'0'0,"-48"0"15,24-25 48,0 50-16,24-25-16,1 0-15,0 24-16,0-24 15,0 0-15,24 25 16,100-25-1,-25 25 1,0-25 0,-50 25-1,1-25 1,-26-25 0,26 25-1,24 0 1,-49-25 15,-1 25-15,1 0-1,-25 25 1,0-25 0,-1 0-1,1 0 32,-25 25-47</inkml:trace>
  <inkml:trace contextRef="#ctx0" brushRef="#br1" timeOffset="173535.61">1860 8731 0,'-24'0'0,"24"-25"0,-25 25 16,0 0 0,25 25 30,0 0-30,25 0 0,49 74-1,1-25 1,-1 1 0,50-1-1,-50-24 1,1-25-1,-26 0 1,-49-1 78,-24-24-79,-1 0-15,25 25 16,-75 0 0,1 0-1,0 24 1,-1 26 0,50-50-1,1 24-15</inkml:trace>
  <inkml:trace contextRef="#ctx0" brushRef="#br1" timeOffset="184756.03">7144 8682 0,'0'-25'47,"0"0"78,0 50-78,0 0-47,0-1 0,0 1 15,0 25-15,0-25 32,0-1-17,0 1 1,0 0 15,0 0 32,25 0-48,-25-1 17,0-48 14,0-1-30,0 0-16,0-25 16,0 26-16,0-51 15,0 50-15,0 1 16,0-1-16,-25-25 16,25 25-16,0 1 15,0-1 1,0 50 46,0-1-46,0 1 0,0 0-16,0 25 15,0-1 1,25 50-1,-25-49 17,0 0-17,0-1 1,24-49 0</inkml:trace>
  <inkml:trace contextRef="#ctx0" brushRef="#br1" timeOffset="188847.46">4291 9327 0,'0'0'0,"0"24"0,-25 1 16,25 0 0,-24 0-1,24 0 1,0-1 0,0-48 15,0 48 0,-25-24-31,50 0 16</inkml:trace>
  <inkml:trace contextRef="#ctx0" brushRef="#br1" timeOffset="192213.99">4291 8359 0,'-25'0'15,"1"0"32,24 25-31,0 0-16,0 24 16,0-24-16,0 149 15,0-50 1,0 25-1,24-50 17,-24 0-17,25-49 1,0-25 0,-25-1-1,0 1 1,0 0-1,0 0 1,0 24 0,0 26-1,25-1 1,24 1 0,-49-51-1,25 26 1,0-50-1,0-25 17,0 0-17,-1 25 1,1 0 0,0 25-1,74 0 1,-24 0-1,-51 0-15,51-1 16,-50 1-16,0-25 0,24 25 16,50 0-1,-49-25 1,0-25 0,-1 0-1,26-24 1,-1 24-1,25 0 1,0 25 15,25 50-15,-24-26 0,24 1-1,-50 0 1,25-50-1,-49 0 1,49-24 0,-49 24-1,-25 25-15,49 0 16,-49 0-16,24 25 16,51 24 15,-76-24-31,76 0 0,-51 0 0,75 0 15,25-1 1,-124-24 0,99-24-1,-99 24-15,49-25 16,1 0 0,-1-25-1,-49 50-15,24-24 16,-24 24-16,25 0 15,-1 49 1,51 1 0,-26-1-1,25 1 1,-24-75 0,24-24-1,-25-1 1,-24 0-1,-25 26 1,0 24 15,24 24-15,1 26 0,49 0-1,0-1 1,0-24-1,50-50 1,0 0 0,-50-49-1,1 24 1,-26 50 0,-24 0-1,-1 25 1,50 50-1,1-26 1,24-24 15,-25-25-15,25-25 0,49-49-1,-148 49-15,75-49 16,-76 74-16,26-25 15,-25 25-15,0-25 16,-1 25-16,1 0 16,-25 25-1,75 24 1,-26 1 0,26-25-1,-1 0 1,25-50-1,-49 0 1,-1-25 15,51 26-15,-51-1 0,-24 25-1,0 0 1,0 25-1,-1-25 1,26 0 0,0-50-1,-50 0 1,0-49 0,0 25-1,0-50 1,0 25-1,-25-1 1,-25 1 15,1 0-15,24 24 0,25 51-1,0-1-15,0 0 16,-25 25-16,0 0 15,0 0 1,-24-25 0,24 25-1,-25-49 1,26-51 0,-26 1-1,0 0 1,26 49-1,-1 1 17,0 49-17,-49 49 1,-26 1 0,51-50-16,-50 50 15,74-26-15,-74-24 16,-1 0-1,1-24 1,0-51 0,0 50-1,74 1-15,-50-1 16,75 0-16,-49 25 16,24 0-16,-25 0 15,26 0-15,-51 25 16,-49 24-1,-25 1 1,25-25 15,-25-25-15,100 0-16,-75-25 16,99 0-16,-99 0 15,50-24 1,-1-1-1,26 25 1,-26 25 0,1 25-1,-25 0 1,74-25-16,-75 50 16,76-50-16,-100 24 15,-50 1 1,50-25-1,0-25 17,50 1-17,-1-1 1,1-25 0,-1 25-1,26 25 1,-1 25-1,-74 25 1,0-1 0,0-24-1,-25 0 1,50-50 0,25 25-1,-1-49 1,26 24-1,-1 0 1,25 25 0,0 0-1,1 0-15,-1 25 16,0-25-16,-25 25 16,26-25-16,-51 24 15,50 1-15,-24-25 16,24 0-16,-50 25 15,51-25-15,-51-25 16,50 25-16,-49 0 16,0-25-1,24-24 1,25 49-16,-24-25 16,24 0-16,-25 25 15,-24-25 1,-50 50-1,25-25 1,-1 50 0</inkml:trace>
  <inkml:trace contextRef="#ctx0" brushRef="#br1" timeOffset="-214538.94">769 12923 0,'-25'-25'32,"0"25"-17,50 0 63,0 0-78,0 0 16,0 0-16,49-24 16,75 24-1,-100 0-15,75-25 16,-74 25-16,74 0 16,0 0-1,-74 0-15,-26 0 16,1 0-16,25 0 15,-25 0 1,-25-25 0</inkml:trace>
  <inkml:trace contextRef="#ctx0" brushRef="#br1" timeOffset="-214073.01">1513 12452 0,'0'0'0,"-25"0"0,50 0 63,0 25-48,0-25-15,-1 25 0,1-25 16,25 24-16,74 26 16,0 0 15,-25-1-16,-49-24 1,-50 0 0,0 0-16,-25-1 15,25 1-15,-25 0 0,0 0 16,-49 49 0,0-24-1,24-1 1,0-24-1</inkml:trace>
  <inkml:trace contextRef="#ctx0" brushRef="#br1" timeOffset="-203425.5">9153 12601 0,'0'25'78,"0"-1"-47,0 1-31,0 0 16,0 25-1,0 24 1,0-24-1,0-1 1,0 1 0,0-25-1,0-50 48,0 0-48,0-25 1,0 1 0,0-26-1,0 26 1,-25-26 0,25 51-1,0 48 32,-25 1-31,25 0-16,0 25 15,0 24 17,0 0-32,0-24 15,25 0 16,-25-26-15,0-24 0</inkml:trace>
  <inkml:trace contextRef="#ctx0" brushRef="#br1" timeOffset="-198660.17">4217 11956 0,'-25'0'15,"50"0"48,-25 25-63,0-1 15,0 1-15,0 0 0,25 74 16,-25 25 0,24 75-1,1-75 16,-25 0-15,25-99-16,0 74 16,-25-74-16,25 24 15,-1 1 1,-24-25 0,0-1-1,25-24 1,-25 25-1,0 0 1,25 25 0,-25 24-1,25-24 17,0-25-32,-1-1 0,1 1 15,0 0 1,0 0-1,24-25 1,1-25 0,0 0-1,-26 25 1,-24-25-16,50 1 16,-25 24-1,0 0 1,0 0-1,24 0 1,-24 0-16,25 24 16,-26-24-16,1 0 0,25 25 15,24 0 1,-49-25-16,49 0 16,-74-25-16,75 25 15,-50-25 16,-1 25-31,1 0 16,-25-24-16,25 24 31,-25 24-31,50-24 16,-1 50 0,-24-50-16,74 50 15,-74-50-15,74 24 16,75 1-1,-100-25 1,26-49 0,-51 24-1,-24 0 17,25 0-32,-1 25 15,26 0 16,-1 0-15,50 25 0,0 0-1,-25-50 1,-74 25-16,74-25 16,-74 0-16,0 25 15,0 0-15,0-24 16,-25-1-16,24 25 15,26-25 1,0 50 0,24 0-1,75-1 1,0 1 0,-25 0-1,0-25 16,-50 0-15,-24-25 0,-1 0-1,-24 1-15,25 24 16,-25-25-16,-1 25 16,1 0-16,25 0 15,-25 0-15,24 25 16,50-1-1,25 1 1,0-25 0,-24 0-1,48-25 17,-123 25-32,0-24 0,0 24 15,0-25-15,-1 25 16,1-25-1,0 25-15,25 0 16,-1 25 0,75 24-1,-49-24 1,-26 0-16,51 25 16,-76-50-16,76 24 15,24-48 1,-25-1-1,0-25 1,-25 1 0,1 24-1,-25 0 1,-1 25 0,1 25-1,49 0 16,-25-25-15,75 0 0,-74 0-1,-26 0 1,1-25 0,-50 0-16,25 0 15,-1 0-15,-24 0 16,25 25-16,-25-24 15,25 24-15,0 0 32,0 24-17,-1-24 1,1 0 15,-25-24-31,25-51 31,25 1-15,-26-100 0,1 100-1,0-75 1,-25 0 0,0 25-1,0 0 1,-25 50-1,0 49 1,-24 0 0,-1 50-1,1 0 1,-26-1 0,26-48-1,-26-1 16,26-50-15,-26 1 0,50 24-1,-24 1 1,-1 24 0,25 25-16,-24 0 15,24 0-15,-25 25 16,-123 24-1,123-24 1,-74-25 0,25 0-1,74-25-15,-74 1 16,74 24-16,-25-25 16,-49-25-1,-25 25 16,50 25-15,-50 50 0,25 0-1,24-26 1,50 1-16,-99 25 16,99-50-16,-49 25 15,0-50 1,-26-25-1,26 25 1,-25 1 0,0-1-1,-25 25 1,-25 25 0,74 24-1,-24 1 16,74-25-31,-49-1 16,49-24-16,-49 0 16,-50-24-1,0-26 1,24-24 0,-24 24-1,0 0 1,-49 26-1,73 48 1,-24 1 0,25 25-1,0-1 17,25 1-32,-26-50 15,51 0 16,-75-25-15,-25-24 0,25-1-1,0 0 1,99 50-16,-99 0 16,74 0-16,-74 25 15,25 25 1,-25 24-1,50-24 1,-1-25 0,-49-25-1,0-25 1,0 0 0,-25-25-1,25 1 16,-24 24-15,-26 50 0,-49 99-16</inkml:trace>
  <inkml:trace contextRef="#ctx0" brushRef="#br1" timeOffset="-190484.32">10988 9153 0,'0'-25'47,"0"0"109,25 1-124,-25-1-17,50-25 1,-25 0-1,24 1-15,-24-1 16,223-173 0,-223 198-16,49 0 15,-49 25-15,50-24 16,-26 24 0,-24 0-1,0 0 1,0 0 62</inkml:trace>
  <inkml:trace contextRef="#ctx0" brushRef="#br1" timeOffset="-165247.86">12005 8235 0,'0'-25'31,"-24"25"-16,-1 0 64,25 25-64,0 0 1,0 0-1,0 0-15,0 74 16,25 99 0,-1-99-1,-24-49 1,25-25 0,-25 0-1,0-50 48,0 0-63,0 0 15,0 0-15,-25-49 32,1-25-17,24 24 1,0-24-1,0 25 1,0 49-16,0-25 16,0 26-16,24-26 15,-24 25 1,25 0 0,0 25-1,0 25 1,0-25-1,74 75 1,-49-26 15,-1 26-31,1-1 32,-1 25-17,-49-24 1,25-1-1,-25 25 1,0-74 0,0 49-1,0-49 1,0 0 0</inkml:trace>
  <inkml:trace contextRef="#ctx0" brushRef="#br1" timeOffset="-164886.91">11956 8508 0,'0'0'0,"25"0"62,-1 0-46,1 0-1,0-25-15,0 25 0,49 0 16,1-25 15,24 25-31,0-24 16</inkml:trace>
  <inkml:trace contextRef="#ctx0" brushRef="#br1" timeOffset="-164452.97">12824 8111 0,'0'25'47,"0"0"-32,0 0 1,0-1 0,0 1-16,0 50 15,0 49 1,0 24 0,25-48-1,-25-26 1,25-49-16</inkml:trace>
  <inkml:trace contextRef="#ctx0" brushRef="#br1" timeOffset="-163853.06">12799 8186 0,'0'-25'0,"0"50"0,0-75 15,0 25 1,25 0 0,0 25-1,24-24 1,51 48-1,-26 1 1,-24 50 0,-50-1-1,-50-24 17,0-1-17,1-24 1,74-25 15,-1-25-15,1 25-1,0 0-15,25 25 16,-1-25 0,-24 25-16,50 24 15,-51 26 1,-24-1-1,-49 25 1,-1-24 15,-24-26-31,-26-24 32,-24-50-17,-24-24-15</inkml:trace>
  <inkml:trace contextRef="#ctx0" brushRef="#br1" timeOffset="-163313.14">11956 7987 0,'0'-25'0,"0"50"47,-25-25-32,50 0 17,0-25-1,-1 25-15,125-25-1,50 1 1,-125-1-1,1 50-15</inkml:trace>
  <inkml:trace contextRef="#ctx0" brushRef="#br1" timeOffset="-162902.2">12923 7739 0,'-25'25'47,"50"-25"-16,-25-25 0,25 25-15,0 0-16,0 0 15,297-50-15</inkml:trace>
  <inkml:trace contextRef="#ctx0" brushRef="#br1" timeOffset="-154322.4">11063 11187 0,'0'0'0,"0"-25"16,25 25 0,-25-25-1,24 0 1,-24-24-1,-24-1 1,-1 50 0,0 0-1,0 0 1,25 25 0,0 0-1,0 24 1,25-24-1,25-25 1,-26-25 0,1-24-1,-25-1 1,-49 1 15,24 24-15,-25 0-1,25 50 1,1 24 0,24-24-1,0 0-15,24 0 16,1-25-16,0 25 16,74-50-1,-74-25 1,-25 25-1,-25-24 1,0 24 0,1 25-1,-1 0 1,25 25 15,0 0-15,25-1-1,49 26 1</inkml:trace>
  <inkml:trace contextRef="#ctx0" brushRef="#br1" timeOffset="-153805.46">11137 10939 0,'0'0'0,"-25"-25"63,50 25-16,-25 25-32,25-25 1,-25 25-1,25-25-15,-25 24 16,74 51 0,-24 24-1,-25-74-15,74 74 16,-49-99-16,24 75 16,75-1-1,-25-24 1,-75-50-1,-49 24-15,50-24 16,-25 0 0,-50 0 15,25-24 0,-25 24-15</inkml:trace>
  <inkml:trace contextRef="#ctx0" brushRef="#br1" timeOffset="-149839.03">8359 6921 0,'25'0'16,"-25"-25"-16,0 0 15,-25-25 32,25 25-31,0 1-1,25-26 17,-25 25-17,25 0 1,24-24 0,1-1-16,322-173 31,-74 149-16,-149 98 1,24 26 0,-74 0-1,50 24 1,-50-24 0,50 24-1,-49 0 1,-26-24-1,-24 0 1,-26-1 0,-24-24-1,25-25 48,-25-25-48</inkml:trace>
  <inkml:trace contextRef="#ctx0" brushRef="#br1" timeOffset="-148307.24">8285 6896 0,'-25'-25'0,"25"0"47,-25 25-47,25-25 15,-25 25 1,1 0 0,-26 0-1,-24 0 1,-1 50 0,1 0-1,24-1 1,0 50-1,26 25 1,24 0 0,24 25-1,1-25 1,0-25 0,0-24 15,24 24-16,1-74 1,0 24 0,24-24-1,-24 0 1,-1-50 0,26 25-1,-26-25 1,1 1-1,-25-26 1,-25 25-16,0-24 16,25 24-16,-25-50 15,-25-98 1,0 24 0,-25-25 15,1 50-16,-1 75 1,1 24-16</inkml:trace>
  <inkml:trace contextRef="#ctx0" brushRef="#br1" timeOffset="-147207.4">9971 6945 0,'-24'-24'0,"24"-1"15,-25 25 1,25-25 0,-50 0-1,25 25 1,-24 25 0,-1 25 15,-24 24-16,-1 25 1,51 0 0,24 25-1,0-99-15,0 74 16,0-74-16,0 50 16,0 24-1,24 0 1,26-25-1,0-24 1,-1 0 0,1-50-1,-1 0 1,26-25 0,-26 0 15,26-74-16,-50 24 1,0-49 0,-50-24-1,-25-1 1,25 50 0,-24 49-1,24 25 1,0 0-1</inkml:trace>
  <inkml:trace contextRef="#ctx0" brushRef="#br1" timeOffset="-143092.98">2729 8558 0,'0'0'0,"0"-25"16,-25 25 0,25-25-16,0 0 15,-25 0 1,0-24 0,0 24 15,25 0-16,-25 25 1,1 0 0,-1 0-1,0 50 1,-25-1 0,26 26-1,-26 49 1,25 25-1,25-25 1,25 0 0,0-50-1,74 50 1,-49-49 0,-26-26 15,26 1-16,0-25 1,-1-1 0,1-24-1,0 25 1,24-25 0,-49 0-1,24-49 1,-24-1-1,0-24 1,-25-50 0,0 99-16,-25-99 15,0 99-15,1-99 16,-51 0 0,50 49 15,-74 26-31</inkml:trace>
  <inkml:trace contextRef="#ctx0" brushRef="#br1" timeOffset="-142076.11">2729 9996 0,'0'0'0,"0"-25"15,-25 25-15,0-24 32,0 24-32,25-25 15,-50 25 1,26 25 0,-1-25-16,-25 74 15,50-49-15,-74 99 16,49-25-1,-25 50 1,50-50 0,0 50 15,0-25-31,0 0 16,25 0 15,-25-25-16,25 1 1,0-51 0,24 26-1,1-26 1,0-24 0,24-25-1,25-25 1,-49 0-1,-25 25-15,74-74 16,-74 49 0,0-24-16,24-51 15,-49-73 1,-25-1 0,1 50 15,-76-99-16,1 74 1</inkml:trace>
  <inkml:trace contextRef="#ctx0" brushRef="#br1" timeOffset="-138027.68">12427 10790 0,'-25'0'31,"50"0"16,-25-25 78,25 25-110,-25-25-15,0 1 32,-25 24-32,25-25 31,-25 25-31,1 0 15,24-25 1,-50 25 0,25-25-1,-24 25 1,24-25 0,-25 50-1,25-25 16,-24 25-15,24 0 0,0 0-16,0 24 15,0-49-15,25 25 16,-24 25 0,-1-1-1,25-24 1,0 25-1,0-26-15,25 1 16,-25 0-16,0 0 16,24 49-1,1-49 1,25 25 0,24-25 15,26-25-16,24 0 1,-50-25 0,25-25-1,-49-24 1</inkml:trace>
  <inkml:trace contextRef="#ctx0" brushRef="#br1" timeOffset="-136077.96">12849 10641 0,'0'25'62,"0"0"-30,0 0-32,0-1 15,-25 1-15,25 50 16,0 24 0,25 0 15,-25-74-31,0 74 0,0-74 15,25 25 1,-25-26 0,0-48 15,24-1-15,-24-25-1,0-24 1,0 49-16,0-74 15,0 74-15,0-50 16,-24-49 0,24 50-1,0 49-15,24-74 16,-24 74 0,0 0-16,25 25 0,0-24 15,-25-1 1,25 25-1,0 0 1,24 0 0,1 74-1,-1-24 1,-24-1 0,0 51-1,0-26 1,-25 0-1,25 1 1,-25 49 0,0-50-1,25 1 1,-25-50 0,24 24 15,-24-24-31,-24-25 15</inkml:trace>
  <inkml:trace contextRef="#ctx0" brushRef="#br1" timeOffset="-135809">12998 11038 0,'-25'0'0,"0"0"47,50-25-31,0 25 0,-1 0-16,26 0 15,24 0 16,1-25-15,24 1-16</inkml:trace>
  <inkml:trace contextRef="#ctx0" brushRef="#br1" timeOffset="-135361.06">12750 10244 0,'0'0'16,"-25"0"-16,25-24 0,-25 24 15,0-25 1,50 25 15,-25-25-15,50 25-1,-1 0 1,50-25 0,-24 25-1,24-25 1,-74 1 0,-25 24-1</inkml:trace>
  <inkml:trace contextRef="#ctx0" brushRef="#br1" timeOffset="-132220.51">10840 13072 0,'24'0'62,"-24"25"-62,25-25 47,-25 25-47,25-25 0,25 0 16,74 24 0,49 1-1,-24 25 1,25 24 15,-100-49-15,1 0-1,-51 0 1,-24-50 0,25 25-1</inkml:trace>
  <inkml:trace contextRef="#ctx0" brushRef="#br1" timeOffset="-125081.51">2431 11931 0,'0'-25'0,"0"50"0,0 0 47,0 0-31,0-1-16,-25 26 16,25 49-1,-25 25 1,25 0-1,0-99 1,-25 99 0,25-99-16,0 99 15,0-25 1,0-74-16,0 74 16,0-74-16,-24 25 15,24 24 1,0-24-1,0-26 1,0 1 0,0 0-1,0 0 17,24-25-32,1 0 31,-25 25-16,50 0 17,-1-25-17,26 24 1,-1-24 0,26 25-1,-1-25 1,-25 25-1,25-25 1,-49 0 0,0 0-1,-1 0 1,26 0 0,-26 0-1,-24 0 1,49-25-1,-49 25 17,0 0-32,0-25 15,0 25-15,-1 0 0,1 0 16,-25-24 0,25 24-1,-25-25 32,0 0-31,0-50-1,0 1 1,0 49-16,0-49 16,0 49-16,-25-49 15,0-75 1,25 124-1,-24-74-15,24 74 16,-50-74 0,25 0-1,0 24 1,25 1 0,-24 24-1,-1 0 1,25 26-1,0-26 1,0 25 15,0 0 16,0 1-16,0-1 1,-25 25 46,0 0-47,0 0-15,25-25-16,-49 25 15,-26 0 1,51 0-16,-76-25 16,76 25-1,-26 0-15,-74 0 16,0-25-1</inkml:trace>
  <inkml:trace contextRef="#ctx0" brushRef="#br1" timeOffset="-116966.65">12030 13097 0,'0'25'47,"0"-1"-16,0 1-31,0 25 16,0 24-1,25 26 1,-25-1 0,0-25-1,0-24 1,-25-50 31,25-25-32,0 0-15,-25 0 16,25-49 15,-24 49-31,24-74 16,-25 99-16,25-74 16,-25-26-1,50 26 1,0-1-1,24 26 1,-24 24 0,25 25-1,-1 25 1,1 24 0,24 26-1,-24-26 1,0 26-1,-26-1 1,1 26 15,0-26-15,-25 25 0,0-49-1,25-25 1</inkml:trace>
  <inkml:trace contextRef="#ctx0" brushRef="#br1" timeOffset="-116699.68">11956 13419 0,'0'-24'15,"0"48"-15,25-24 16,-1 0 15,1 0-31,0 0 16,74-24-1,125-26 1</inkml:trace>
  <inkml:trace contextRef="#ctx0" brushRef="#br1" timeOffset="-116315.74">12750 13146 0,'0'0'0,"0"25"46,0 0 1,0 0-47,24 0 16,-24 0-16,0 24 16,0 50-1,25 1 1,-25-1-1,25-74 1</inkml:trace>
  <inkml:trace contextRef="#ctx0" brushRef="#br1" timeOffset="-115749.81">12774 13146 0,'0'0'0,"0"-24"16,-24-1-1,24 0 17,24 25-32,1-50 15,50 1 1,24 24-1,-50 50 1,1 24 15,-50 26-15,0 24 0,-50-24-1,1-26 1,49-24-1,0-50 1,25 25 0,24-25-1,1 1 1,49 24 0,-74 0-16,25 24 15,-26-24-15,1 50 16,0 24-1,-25 1 1,-25 24 15,-49-25-15,-26 1 0,-73-75-1</inkml:trace>
  <inkml:trace contextRef="#ctx0" brushRef="#br1" timeOffset="-113057.2">2803 16272 0,'0'-25'15,"0"0"17,-25 25-17,25-25-15,0 1 16,-25 24-1,1-25 1,-1 0 0,-25 0-1,0 25 1,1 0 0,-26 25-1,26 0 1,24 0-1,0 24 1,0 1 15,25-1-15,0 26 0,0 24-1,25-24 1,25 24-1,-25-25 1,24 25 0,-24 1-1,25-26 1,-26 0 0,1 1-1,0-1 1,-25-49-1</inkml:trace>
  <inkml:trace contextRef="#ctx0" brushRef="#br1" timeOffset="-112684.25">2480 16991 0,'0'-25'0,"0"50"31,25-25 1,-25-25-1,25 25-15,25 0-1,24 0 1,75 0-1,-50 0 1,50-24 0</inkml:trace>
  <inkml:trace contextRef="#ctx0" brushRef="#br1" timeOffset="-112167.32">3621 16942 0,'0'0'0,"25"0"63,0 0-48,0 0 1,0 0-16,0 0 16,74 0-1,25 0 1,-25 0-1,-25 0 1,1 0 0,-75 24-1</inkml:trace>
  <inkml:trace contextRef="#ctx0" brushRef="#br1" timeOffset="-111884.36">3795 17314 0,'0'0'0,"25"0"63,0 0-48,0 0 1,-1 0-16,1 0 0,0 0 16,74-25-1,50-25 1,0-24-16</inkml:trace>
  <inkml:trace contextRef="#ctx0" brushRef="#br1" timeOffset="-108185.88">4936 16570 0,'0'0'0,"0"24"0,0 1 32,0 0-17,0 0 1,0 0-16,25 74 15,0-25 1,-25 25 0,0-49 15,25 0-15,-25-75-1,0 0 1,0 0-1,-25 25-15,25-74 16,0 49-16,-25-49 16,25-1-1,25-24 1,0 25 0,-1 49-1,1 0-15,0 25 16,0-25-16,0 50 15,24 25 1,26 24 15,-51 25-15,26-24 0,0 24-1,-26-25 1,1 1-1,-25-26 1,-25-24-16</inkml:trace>
  <inkml:trace contextRef="#ctx0" brushRef="#br1" timeOffset="-107918.92">4911 16942 0,'0'24'16,"25"-24"0,0 0-1,-25-24 1,25 24-16,49-25 15,25-25 1,1 50 0,-1-25-16</inkml:trace>
  <inkml:trace contextRef="#ctx0" brushRef="#br1" timeOffset="-107618.96">4862 16470 0,'0'0'0,"25"-24"63,-1 24-48,-24-25-15,25 25 0,25-25 16,49 0 0,25 0-16</inkml:trace>
  <inkml:trace contextRef="#ctx0" brushRef="#br1" timeOffset="-107236.02">5705 16570 0,'0'0'0,"0"-25"31,0 50 0,25-25-15,-25 49-16,25 1 16,24 99 15,-24-50-15,0 0-1,0-25-15</inkml:trace>
  <inkml:trace contextRef="#ctx0" brushRef="#br1" timeOffset="-106717.09">5779 16644 0,'0'0'0,"0"-25"0,-24 25 16,24-25-16,0 1 31,0-1-31,24-25 16,51 25-1,-50 25 1,49 0 0,-49 25-16,25 0 15,-26 49 1,-24 26-1,-49-26 1,24-24 0,50-26-1,0-48 1,24 24 0,50 0-1,-24 0 1,-26 49-1,-24 50 1,-25-24 0,-49-1-1,24-49 1,-50 25 0,51-50-16,-51 0 15,-49-25 1,-74-74-16</inkml:trace>
  <inkml:trace contextRef="#ctx0" brushRef="#br1" timeOffset="-106386.13">5705 16297 0,'0'0'0,"25"0"31,-25-25-15,25 25-1,-1 0 1,51-25 0,24 0-1,25 25 1,50 0 0</inkml:trace>
  <inkml:trace contextRef="#ctx0" brushRef="#br1" timeOffset="-105952.2">6921 16917 0,'0'0'15,"0"-25"17,0 25-32,0-25 15,24 25 1,26 0 0,-25 0-16,49-25 15,1 25 1,-51 0-16,76 0 15,-76 0-15,76 0 16</inkml:trace>
  <inkml:trace contextRef="#ctx0" brushRef="#br1" timeOffset="-105686.23">7169 16520 0,'-25'0'0,"25"25"47,0 0-31,0-1-16,0 1 0,25 0 15,-1 99 1,1-99-16,25 74 15,-50-74-15,25 24 16,24 100-16</inkml:trace>
  <inkml:trace contextRef="#ctx0" brushRef="#br1" timeOffset="-103786.5">8012 16594 0,'0'-24'15,"0"-1"1,-25 0 0,25 50 30,0 0-46,0-1 16,0 1-16,0 50 16,0 73-1,0-48 1,25-1 0,0-25-1,-25-99 16,0 1-15,0-26-16,-25-49 16,25 0-1,0 74 1,0-50 0,0 51-16,0-26 15,0 25-15,25-24 16,0 24-16,-1 0 15,26 0 1,-25 25-16,24 25 16,-49 0-16,50 24 15,0 51 1,-26-26 0,26 50-1,-25-50 1,-25-49-16,25 50 15,-25-51-15,0 1 16,0 25-16,24 24 31,-24-49-31</inkml:trace>
  <inkml:trace contextRef="#ctx0" brushRef="#br1" timeOffset="-103519.54">7962 17066 0,'-25'0'0,"25"-25"31,0 0-16,25 25-15,0-25 16,0 25-16,74-25 16,0-24-1,100-1 1</inkml:trace>
  <inkml:trace contextRef="#ctx0" brushRef="#br1" timeOffset="-103136.59">7913 16321 0,'-25'0'16,"25"-24"0,0-1 15,25 25-16,-25-25-15,49 0 16,1 0 0,-25 25-16,49-24 15,-49 24-15,49 0 16,75 24 0</inkml:trace>
  <inkml:trace contextRef="#ctx0" brushRef="#br1" timeOffset="-102487.68">8954 16718 0,'0'0'0,"25"0"62,-25-24-46,25 24 15,-25-25-31,25 0 16,-25 0-1,25-49 1,-50 49-1,25 0 1,-75 25 0,1 25-1,-25 25 1,0-1 0,49 26-1,25-1 1,25-49-16,25 74 15,0-74-15,24 49 16,26-24 0,49 24-1,0-74 17,99-49-17,-74-51-15</inkml:trace>
  <inkml:trace contextRef="#ctx0" brushRef="#br1" timeOffset="-99338.12">9922 16867 0,'25'0'46,"-1"0"-30,1 0 0,0 0-16,50-25 15,49 25 1,-25 0 0,-25 0-1,-49 0-15,25-24 16,-26 24-16,26-50 15</inkml:trace>
  <inkml:trace contextRef="#ctx0" brushRef="#br1" timeOffset="-99037.17">10220 16619 0,'-25'0'47,"25"25"-16,0 0-15,0 0-16,0-1 0,25 76 15,24 48 1,1-73 0,-25-50-1</inkml:trace>
  <inkml:trace contextRef="#ctx0" brushRef="#br1" timeOffset="-98420.25">10864 16545 0,'0'0'0,"0"25"16,0-1-1,0 1 1,0 0 0,0 25-16,25 24 15,0 0 17,-25 1-17,0-50 1,-25-1-1,0-48 1,1-26 0,24 0-1,-25-74 1,50 25 0,-25 74-16,24-74 15,-24 74-15,50-24 16,0-1-1,-1 25 1,26 75 0,-26 24-1,-49-49-15,25 74 32,-25-74-32,50 74 15,-50-74-15,25 25 16,-25-25-16,0-1 0,24 26 15,1 24 1,0-49 0,-50 0-1</inkml:trace>
  <inkml:trace contextRef="#ctx0" brushRef="#br1" timeOffset="-98188.29">10716 16867 0,'-25'0'0,"25"-25"16,25 25-1,-25-24 1,24 24-16,26 0 15,-25-25-15,49 25 16,-49 0-16,25 0 0,123 0 0</inkml:trace>
  <inkml:trace contextRef="#ctx0" brushRef="#br1" timeOffset="-97855.33">11609 16446 0,'0'0'0,"0"24"15,-25-24 1,25 25-1,-25 25 1,50-1 0,-25-24-16,0 25 15,25-25-15,-1 49 16,1 50 0,0-50-1,0 1 1</inkml:trace>
  <inkml:trace contextRef="#ctx0" brushRef="#br1" timeOffset="-97355.4">11609 16495 0,'0'0'0,"24"0"0,-24-25 15,25 1 1,0 24 0,25-25-1,74 25 1,-50 49 0,-49-49-16,0 75 15,-25-50-15,-25 49 16,-50-24-1,26-26 1,74-24 15,-25-24-31,24 24 0,51 0 32,-50 0-32,49 0 15,0 24 1,1 51-1,-1-1 1,-74 1 0,0-51-16,-49 51 15,24-50-15,0-1 0,-49 26 16,-100 0 0,50-75-1,99 25-15,-124-99 0</inkml:trace>
  <inkml:trace contextRef="#ctx0" brushRef="#br1" timeOffset="-96455.53">1563 15974 0,'0'0'0,"0"-25"16,0 1-1,0-1 1,0 50 15,0-1-31,0 76 16,24 48-1,51 175 1,-25-25 0,24-26-1,-49-48 17,-25-175-32,49 175 15,-49-175-15,25 75 16,-25-74-1,0-50 1</inkml:trace>
  <inkml:trace contextRef="#ctx0" brushRef="#br1" timeOffset="-93619.93">1463 15999 0,'0'-25'47,"25"25"-32,0 25 16,0-25-31,0 0 16,-1 0-16,76 25 16,24-50-1,0 25 17,99 0-17,0 25 1,-24 0-1,-1-25 1,-148 0-16,123 0 16,-123 0-16,99 0 15,-100 0-15,199 0 16,-198 0-16,74 0 16,124 24-1,-25-24 1,-24 0-1,-150 0-15,199-24 16,-198 24 0,74-25-16,50 25 15,49 0 1,-124 25 15,-49-25-31,99 0 16,-100 0-16,75 0 15,-99 24-15,223-48 16,-198 24-16,24 0 16,100 0-1,-50 0 1,-99 0-16,123 0 16,-98 0-16,148-25 15,-98 25 1,-51 0-16,100-25 15,-124 25-15,149-25 16,-75 0 0,50 1-1,-1 24 17,26-25-17,-124 25-15,74-25 16,-99 25-16,99-25 15,0 0 1,24 1 0,1-1-1,25 25 1,24-25 0,-49 25-1,50 0 1,-51 0-1,51 0 1,-1 0 0,-24 0-1,24 0 17,-49 0-17,0 0 1,25 0-1,-50 0 1,24 0 0,1 0-1,-49 0 1,48 0 0,-48 0-1,48 0 1,-73 0-1,98 0 1,-98 0 0,98 0-1,-24 0 17,-25 0-17,-24 0 1,-1 0-1,-25 0 1,-24 25 0,-25 24-1,-25-24 1,0 99 0,0 25-1,24 49 1,-24-49-1,0 99 17,0-99-32,50 0 15,0 25 1,-26-26 15,1-24-15,0-74-1,-25 25 1,25-26 0,0 1-1,-25-25 1,0-1-16,0 1 16,-25-25-1,0 0 1,-25 25-1,1-25 1,-26 25 0,-49-25-1,-24 0 17,-51 0-17,-99 25 1,75-25-1,-50 24 1,-24-24 0,-26 25-1,274-25-15,-224 25 16,198-25-16,-123 25 16,-50-25-1,173 0-15,-247 25 16,248-25-16,-125 24 15,-49 1 1,174-25-16,-249 25 16,249-25-1,-125 0-15,-98 25 16,-26-25 15,26 25-15,49-1-1,-50-24 1,-74 0 0,149 0-1,-1 25 1,175-25-16,-249 0 16,248 0-16,-148 0 15,-100 25 1,249-25-16,-174 25 15,148-25-15,-99 0 16,-98 25 0,-1-25-1,50 0 17,-1 0-17,26 0 1,-1 0-1,26-25 1,24 0 0,25 0-1,99 25-15,-124-25 16,125 25-16,-26 0 16,-25-24-1,26-1 1,-1 25-1,25 0 17,25-25-1,-24 25-15,-1-25-1,0 25 1,-49-25-1,-1 1 1,-24-1 0,0 0-1,24 0 1,1 25 0,0 25-16</inkml:trace>
  <inkml:trace contextRef="#ctx0" brushRef="#br1" timeOffset="-92373.1">13494 16570 0,'-25'0'16,"0"0"-1,25-25 1,0 50-16,0-1 15,50 51 1,-1 24 0,26 0-1,-50-49 17,-1-50-32,1 25 15,-25-1-15,25-24 16,49 0-1,75-74 1,25 0 0,-125 49-16,125-50 31,-99 26-31,247-75 0,149-100 16,298-148-1</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33:00.377"/>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FF0000"/>
    </inkml:brush>
  </inkml:definitions>
  <inkml:trace contextRef="#ctx0" brushRef="#br0">9153 2009 0,'0'-25'31,"0"50"1,0-50-1,0 1-15,0-1-1,-25 25 1,25-25-1,-25 25-15,1-25 16,-1-24 0,-50 24-1,26 0 17,-51 0-32,1 25 15,25 0 16,-25 25-15,49 0 0,-24 0-1,49 24 1,-50 26 0,26-1-1,49-49-15,-25 24 16,0-24-16,25 0 15,0 0-15,-25 99 32,25-99-32,-24 99 15,24 0 1,0-50 0,0-49-16,0 25 15,0-26 1,0 1-1,24 50 1,1-1 0,0-24-1,0-1 1,24 1 0,1-1-1,0-24 1,-1 0-1,50 0 1,-99 0-16,100-25 16,-76 0-1,51 0-15,24 0 32,-49-25-32,-26 0 0,51 0 15,-50 0 1,24-24-1,26-26 1,-50-24 0,-1 0-1,1-50 1,-25 50-16,-25-75 16,25 149-16,-24-148 15,-1 74 1,0-50-16</inkml:trace>
  <inkml:trace contextRef="#ctx0" brushRef="#br0" timeOffset="11917.33">6201 1811 0,'0'-25'16,"-25"25"-1</inkml:trace>
  <inkml:trace contextRef="#ctx0" brushRef="#br0" timeOffset="12517.25">6201 1662 0,'25'0'47,"-25"-25"-47,0 50 31,0 0 16,0 0-47,-25-25 15,25 99 1,-25 0 0,25-74-16,-24 24 15,24-24-15,-25-25 16,25-25-1,0-24 1,0-50 0,0 24-1,0 50-15,25-49 16,-25 49 0,24-25-16,26-24 15,-25 0 1,24 74-1,-24 24 17,-25 1-17,25 74 1,25 1 0,-26 24-1,1-25 1,0-49-1,-25 49-15</inkml:trace>
  <inkml:trace contextRef="#ctx0" brushRef="#br0" timeOffset="12763.2">6127 1935 0,'-25'0'15,"50"0"-15,-25 0 0,0-25 32,25 25-17,24-50 1,-24 50-16,49-49 15,-49 49-15,174-25 16</inkml:trace>
  <inkml:trace contextRef="#ctx0" brushRef="#br0" timeOffset="13046.16">6747 1563 0,'0'24'78,"0"1"-63,0 0-15,25 0 0,-25 49 16,0-49 0</inkml:trace>
  <inkml:trace contextRef="#ctx0" brushRef="#br0" timeOffset="13496.11">6722 1736 0,'-50'-149'16,"50"125"15,25 24-15,-25-25-16,25 0 15,124-74 1,-99 99-1,-26 0-15,1 49 16,-25 51 0,-49-26-1,24 1 1,0-51 0,50-24-1,0 0 1,49-24-1,-24 24 17,-26 24-17,1 1 1,-50 50 0,-24-1-1,-1-24 1,25-50-16,-49 0 15</inkml:trace>
  <inkml:trace contextRef="#ctx0" brushRef="#br0" timeOffset="13963.03">7293 1563 0,'24'0'62,"-24"-25"-46,25 25-1,-25-25-15,0 0 16,25 0 0,-25 1-16,-25-1 15,0 25 1,1 25 0,-26 24-1,25 26 1,25-1-1,0-49 1,25 25 0,-25-26-16,50 26 15,24-25 1,25 0 0,50-75-16</inkml:trace>
  <inkml:trace contextRef="#ctx0" brushRef="#br0" timeOffset="14230">7640 1389 0,'0'25'47,"0"0"-32,25-1 1,-25 1 0,0 50-1,24 24 1,1-25 0,0 1-1,25-26-15</inkml:trace>
  <inkml:trace contextRef="#ctx0" brushRef="#br0" timeOffset="14562.96">7665 1389 0,'24'0'0,"-24"-25"0,25 0 46,0 25-30,0 0 0,74 0-1,0 25 1,-49 25 0,-25 24-1,-25-24 1,-25 49-1,-25-24 1,-24-1 0,-1-24-1,-24-26-15</inkml:trace>
  <inkml:trace contextRef="#ctx0" brushRef="#br0" timeOffset="15529.81">6176 2505 0,'0'-25'0,"0"1"31,0-1-15,25 0-16,-25 0 15,25-24-15,25-1 16,-1-24 15,-24 74-31,49-25 16,-49 25-16,25 0 15,24 0 1,25 25 0,-24 24-1,-50-49 1,-1 0-16,26-25 15,-25 1-15,0-1 16,24-25 0,1 1-1,-25 24 1,0 0 0,-1 25-16,-24 25 15,50 0 1,-25-25-16,49 49 15,1-24 17,24-75-17,-25-24 1,1 0 0,-51 24-1,1 50 1,-25-25-1,25 25 1,25 50 0</inkml:trace>
  <inkml:trace contextRef="#ctx0" brushRef="#br0" timeOffset="34040.21">14089 9227 0,'0'0'0,"0"-24"31,25 24-15,-50 0 15,50 0-15,-25 24 46,0 1-62,0 0 16,0 25 0,0 49-1,25 74 1,-25-24-1,0 0 1,24 25 0,1-100-1</inkml:trace>
  <inkml:trace contextRef="#ctx0" brushRef="#br0" timeOffset="34874.1">15999 9252 0,'0'-25'0,"0"50"62,-25-25-46,25 25-16,0 0 0,0 24 15,0 100 1,0 0 0,25 25-1,0-1 1,0 1-1</inkml:trace>
  <inkml:trace contextRef="#ctx0" brushRef="#br0" timeOffset="36873.81">14015 11311 0,'0'0'0,"0"-25"0,0 0 47,24 25-31,-48 25 30,48 0-30,-24 0-16,0 0 16,0-1-16,25 26 15,-25 74 1,25 0 0,0 25-1,-25-25 1,-25-25-1</inkml:trace>
  <inkml:trace contextRef="#ctx0" brushRef="#br0" timeOffset="37356.75">15627 11112 0,'0'25'46,"0"0"-30,0 0-16,0 25 16,0 74-1,0 24 1,25 1 0,0 25-1,-1 24 1</inkml:trace>
  <inkml:trace contextRef="#ctx0" brushRef="#br0" timeOffset="38809.54">16123 12948 0,'0'-25'16,"0"0"15,0 50 32,0 0-32,0 0-31,25 49 15,-25 100 1,25 0 0,-1-50-1,-24-100-15,0 26 16</inkml:trace>
  <inkml:trace contextRef="#ctx0" brushRef="#br0" timeOffset="39872.39">10641 13295 0,'0'0'0,"0"-24"0,0-1 31,-25 25-31,1-25 47,24 0-31,0 50 15,0 0-15,24 49-1,-24 50 1,0 50 0,25 49-1,-25-149 1,0-49-16,25 50 15</inkml:trace>
  <inkml:trace contextRef="#ctx0" brushRef="#br0" timeOffset="40439.31">12254 13246 0,'24'-25'16,"-24"0"15,0 0-31,0 50 47,0 0-32,0 0-15,0 24 0,0 100 16,0-124-16,0 99 31,0 25-31,25-25 16</inkml:trace>
  <inkml:trace contextRef="#ctx0" brushRef="#br0" timeOffset="41972.1">12601 9153 0,'-25'0'16,"0"0"15,25 25-31,-25-25 15,25 25-15,-49 24 16,-1 50 15,-24 75-31,-1-25 16,-49 24 15,25 1-31</inkml:trace>
  <inkml:trace contextRef="#ctx0" brushRef="#br0" timeOffset="42272.06">12055 9252 0,'0'0'0,"-25"0"0,50 0 47,-25 25-47,25 0 16,49 74-1,1 0 1,74 25-1,-25 25 1,0 0-16</inkml:trace>
  <inkml:trace contextRef="#ctx0" brushRef="#br0" timeOffset="43354.9">10765 11112 0,'-25'-24'0,"25"48"31,-24-24-15,24 25-1,-25-25-15,25 50 16,-25-25-16,0 99 16,0-99-16,1 74 15,-51 74 1,1-49 0,-1 0-1,-49 50 1</inkml:trace>
  <inkml:trace contextRef="#ctx0" brushRef="#br0" timeOffset="43707.85">10319 11187 0,'0'-25'0,"0"50"16,0 0 15,49 0-15,26 49-1,-1 25 1,1 0 0,-1 1-1,0-26 1,-24 0 0</inkml:trace>
  <inkml:trace contextRef="#ctx0" brushRef="#br0" timeOffset="48087.25">14461 12973 0,'25'-50'0,"-50"50"79,0 25-33,-24 25-14,24-1-32,-25-24 0,25 25 15,1-1-15,-125 175 16,124-175-16,-25 26 16,-24 49-1</inkml:trace>
  <inkml:trace contextRef="#ctx0" brushRef="#br0" timeOffset="48626.16">13990 12923 0,'0'-25'0,"0"50"94,0 0-78,25-25-16,-25 25 15,24 0-15,-24-1 16,25 1 0,25 50-1,-25-1-15,74 75 16,-50-99-1,76 173-15</inkml:trace>
  <inkml:trace contextRef="#ctx0" brushRef="#br0" timeOffset="49520.04">14560 14883 0,'0'0'0,"0"-25"0,-24 25 0,24-25 15,-25 0 1,25 50 0,-50 74-1,1-24 1,-26 74 0,1-1 15,24-23-16,-24-1 1,-1 0 0</inkml:trace>
  <inkml:trace contextRef="#ctx0" brushRef="#br0" timeOffset="49822">14015 14908 0,'0'0'0,"0"-25"15,24 25 17,-24 25-17,25-1 1,50 76-1,49 48 1,0-48 0,49 49-1,-123-100 1,49 50-16</inkml:trace>
  <inkml:trace contextRef="#ctx0" brushRef="#br0" timeOffset="50802.87">16297 15056 0,'0'0'0,"0"-24"16,0-1-16,0 0 16,-25 25-16,0-50 31,25 26-31,-25-1 15,0 25-15,1-25 16,-51 50 0,-24 49-1,74-74-15,-49 75 16,49-51-16,-49 51 16,49-50-16,-50 99 15,51-100-15,24 26 16,49 124-1,50-75 1,25-25 0,-99-49-16,149 0 15,-149-25-15,123-25 16,-23-49 0,-26-50 15,-99-25-16,-50 0 1,-74 25 0,0 25-1,0 74-15</inkml:trace>
  <inkml:trace contextRef="#ctx0" brushRef="#br0" timeOffset="52152.67">12353 15032 0,'0'0'0,"0"-25"0,-25 25 0,25-25 16,-50 0-1,1-24 1,-1 49 0,0 24-1,-24 76 1,0 24 0,-1 49 15,26 26-16,73-75 1,125-25 0,-50-99-1,125 0 1,-100-50 0,-50 1-1,-74-1 1,0 25-16,-49-24 15,24 49-15,0-25 16,0 25 0,0-25-1,25 0 17,-24 1-1,24-26-16,0-25 1,0-24 0,0 50-1,0-26 1,-25 75-16,25-49 16,-25 24-16,0 0 15,0 25 1,-49 0-1,49 0-15,-49 25 16,49-25-16,-99 74 16</inkml:trace>
  <inkml:trace contextRef="#ctx0" brushRef="#br0" timeOffset="53352.52">10319 15007 0,'0'0'0,"0"-25"0,-25 25 0,0 0 16,0-25 0,-24 25-1,-1 0 1,-24 25-1,-1 49 1,50 26 0,1-76-16,24 100 15,0-99-15,24 99 16,51-24 0,74-26 15,0-49-16,49-124 1,-74-1 0,-99-73-1,-75 98 1,-74-24 0,-74 0-1,-1 74 1</inkml:trace>
  <inkml:trace contextRef="#ctx0" brushRef="#br0" timeOffset="58420.79">12378 11286 0,'-25'-25'31,"0"1"-15,0-1-1,-24-25 1,-26 0 0,1 26-1,-1 24 1,26 49-1,-26 1 1,75-25-16,-49 74 16,49-74-16,-25 74 15,25 25 1,0 0 0,49 0 15,26-25-16,24-24 1,75-26 0,-25-49-1,-1-25 1,-48-24 0,-51-1-16,1-49 15,-50 74-15,0-99 16,-75 0-1,-73-49 1,24 73 0,-25 1-1</inkml:trace>
  <inkml:trace contextRef="#ctx0" brushRef="#br0" timeOffset="59433.65">10517 9401 0,'0'0'0,"-25"0"0,25-25 16,-24 25-1,24-25-15,-25 25 16,-25-24 0,-24 24-1,-1 24 1,-24 51 0,50 24 15,24-49-31,-25 74 15,50-100-15,0 125 16,50 25 0,49-75-1,25-49 1,25-50 0,-25-50-16,25-74 15,-125 74-15,51-49 16,-50-74-1,-100 24 1,-49 25 0,25 74-1,-25 1-15</inkml:trace>
  <inkml:trace contextRef="#ctx0" brushRef="#br0" timeOffset="62920.15">19521 5904 0,'0'-25'0,"-25"25"16,1 0-1,24-25-15,-25 25 16,-25-50 0,25 1-1,-24 24 1,-26 25-1,26 25 1,-26 24 0,1 26-1,74-50-15,-50 49 16,26-49-16,-1 99 16,25 0 15,0 49-16,49-49 1,75-24 0,25-26-1,25-74 1,0-74 0,-50-50-1,-50-50 1,-99 25-1,0 100-15,-49-75 16,49 74-16,-74-24 16,-124-1-1</inkml:trace>
  <inkml:trace contextRef="#ctx0" brushRef="#br0" timeOffset="63633.06">20265 6325 0,'0'25'31,"25"-25"0,0 0 1,0 0-32,-25 25 15,74-25 1,1 0 0,73-25-1,-23 25 1,-51-25-1,0 25 1</inkml:trace>
  <inkml:trace contextRef="#ctx0" brushRef="#br0" timeOffset="63949.01">20365 6623 0,'0'0'0,"24"0"62,1 0-46,0 0-1,0 0-15,0 0 16,24 0-16,50 0 16,-24 0-1,148-25 1</inkml:trace>
  <inkml:trace contextRef="#ctx0" brushRef="#br0" timeOffset="64582.92">21431 5854 0,'-25'0'16,"25"25"15,25 0 0,-25-1-15,0 1-16,0 25 15,0 99 1,0 24 0,0 1-1,0-100 1,0-49-16,0 25 16,-25-26-16</inkml:trace>
  <inkml:trace contextRef="#ctx0" brushRef="#br0" timeOffset="64882.88">21406 5904 0,'25'-25'31,"-50"50"-31,50-25 16,0 24 0,25 51-1,24-1 1,50 50 0,-49-49-1,-1 24 1,-49-25-1,0 25 1</inkml:trace>
  <inkml:trace contextRef="#ctx0" brushRef="#br0" timeOffset="65181.84">22299 5804 0,'0'0'0,"-24"0"0,-1 25 47,0 0-31,25 0-16,-50 49 15,26-49-15,-1 49 16,0-49-16,0 74 16,-49 100-1,49-174-15,-49 148 16</inkml:trace>
  <inkml:trace contextRef="#ctx0" brushRef="#br0" timeOffset="65481.8">22175 5804 0,'0'0'0,"0"0"0,0 25 15,0 0 16,25-25-31,-25 74 16,50 26 0,-25 48-1,-1 26 1,1-25 0,0 24-1,-25-24 1</inkml:trace>
  <inkml:trace contextRef="#ctx0" brushRef="#br0" timeOffset="67516.51">19323 7441 0,'0'-24'0,"-25"24"32,25-25-17,0 50 32,0-1-47,25 1 16,-25 50-1,0 98 1,25 1 0,-1-50-1,1-25 1,-25-49 0,25-50 15,-25-25-16,0-25 1,0 26-16,-25-101 16,25 101-16,0-100 15,-25 0 1,25 24 0,-24-24-1,-1 50 1,25 49-16,0 0 15,0 50 17,-25-25-17,25 99 1,0 25 0,25 25-1,0 0 16,-1-25-15,1 99 0</inkml:trace>
  <inkml:trace contextRef="#ctx0" brushRef="#br0" timeOffset="68015.44">20265 7913 0,'0'0'0,"0"24"47,0-48-47,25 24 15,0 0 1,0 0-16,49 24 16,50-24-1,25 25 1,-50-25 15,-24 25-31</inkml:trace>
  <inkml:trace contextRef="#ctx0" brushRef="#br0" timeOffset="68231.41">20414 8136 0,'0'25'16,"-25"-25"-16,50 0 47,0 0-31,0 0-16,0 0 0,74 0 15,124-25 1</inkml:trace>
  <inkml:trace contextRef="#ctx0" brushRef="#br0" timeOffset="69547.22">21431 7243 0,'0'25'16,"0"0"15,-25-25-31,25 24 16,0 1-16,0 25 15,0 49 1,-24-74-1,24 99 1,0-75-16,0 1 16,24 24-16,-24 26 15,0-76-15,0 76 0</inkml:trace>
  <inkml:trace contextRef="#ctx0" brushRef="#br0" timeOffset="69847.18">21357 7293 0,'0'24'31,"25"1"-16,-25 0-15,24 0 16,1 0-16,0 24 16,99 100-1,-25-75 1,25 26 0,-99-76-16,124 100 15,-124-99-15,0-25 0,24 100 16</inkml:trace>
  <inkml:trace contextRef="#ctx0" brushRef="#br0" timeOffset="70147.14">22101 7193 0,'0'0'0,"-25"25"15,25 0 1,0 25 0,-25 49-1,25-74-15,0 99 16,25-100-16,-25 100 15,25 0 1,0 100 0</inkml:trace>
  <inkml:trace contextRef="#ctx0" brushRef="#br0" timeOffset="70664.07">22423 7789 0,'0'24'16,"-24"-24"15,24-24 16,0 48-31,0 1 15,0 0-16,0 0 1,0 0-16,24 49 16,26 25-1,24-24 1,-49-75 0,0-25-1,0-49 1,0-1-1,-1 50-15,-48-124 16,24 125-16,-50-51 16,25 26-1</inkml:trace>
  <inkml:trace contextRef="#ctx0" brushRef="#br0" timeOffset="71180.99">22920 7144 0,'0'25'31,"0"-1"-15,0 1 0,0 0-1,0 25-15,0 49 16,0-25 15,0 25-15,0 50-1,0-50 1,24 1 0,-24-26-1,25 1 1,0-51-1,-25 1 1,25 25 0,24-25-1,26 24 1</inkml:trace>
  <inkml:trace contextRef="#ctx0" brushRef="#br0" timeOffset="71615.93">23118 7218 0,'-25'25'47,"25"0"-32,25-25 1,-25 25-16,0 49 16,25 50-1,0 50 1,-25-150-1,0 76 1,0-76-16,0 76 16,24 24-1,1-50 1,0 1 0,25-26-1,-1-24 1,50 0-16</inkml:trace>
  <inkml:trace contextRef="#ctx0" brushRef="#br0" timeOffset="75912.33">20042 9153 0,'0'0'0,"0"-25"16,-25 25 0,25 25-1,-49-25 1,-26 25 0,26 49-1,-50 25 1,-1 25-1,76-74-15,-51 24 16,50-24-16,-49 74 16,-25 50-16</inkml:trace>
  <inkml:trace contextRef="#ctx0" brushRef="#br0" timeOffset="76196.3">19323 9029 0,'0'0'0,"-25"0"32,25 25-1,25-25-31,-25 49 15,99 75 1,0 0 0,100 25-1,-174-124-15,99 49 16,-75-24-16,174 173 16</inkml:trace>
  <inkml:trace contextRef="#ctx0" brushRef="#br0" timeOffset="76545.24">20588 9649 0,'25'0'47,"-1"0"-32,1 0-15,0 0 16,0 0-16,0 25 16,124-50-1,74 25 1</inkml:trace>
  <inkml:trace contextRef="#ctx0" brushRef="#br0" timeOffset="76745.21">20687 9872 0,'0'0'0,"0"25"16,25 0 15,0-25-31,0 0 16,24 0-16,150-50 15</inkml:trace>
  <inkml:trace contextRef="#ctx0" brushRef="#br0" timeOffset="77445.11">21927 9599 0,'0'0'15,"-24"0"-15,24-24 16,-25 24-1,0-50 17,0 0-17,0 50-15,-24-74 16,24 49-16,-50-24 16,-49-1-1,25 50 1,25 25-1,-1 74 1,51 0 0,24-74-16,24 74 15,-24-74-15,75 49 16,49-24 0,25-75-1,-25-99 1,-50 25-1,-49-99 17,-25 49-17,0 25 1,-25 74 0,25 75 15,-25-25-31,25 74 15,-24 26 1,48 73 0,1-49-1,25 75 1,24-26-16</inkml:trace>
  <inkml:trace contextRef="#ctx0" brushRef="#br0" timeOffset="78179.02">22324 9575 0,'0'0'0,"0"-25"0,-25 25 16,25-25-1,-24 0 1,-26 25 0,0 0-1,1 0 1,24 25-16,0 0 16,0 0-1,25-1-15,0 26 16,25-25-16,0 24 15,0-24-15,24 25 32,26-50-17,-26-50 1,1 1 0,-25-26-1,-25 26 1,0 24-1,25 25 1,-25 25 0,24-25-1,-24 24 1,50 51 0,-25-1-1,-25 1 1,0-51-1,0-48 17,-25-26-17,50 0 1,-25-49 0,25 74-16,-25-24 15,24 49-15,-24-25 16,25 50-1,0-25-15,0 0 16,0 49 0,-1 26-1,-48 24 1</inkml:trace>
  <inkml:trace contextRef="#ctx0" brushRef="#br0" timeOffset="78461.97">22944 9550 0,'0'-25'0,"-24"50"31,-1-25-15,0 25-1,-25-25 1,26 0 0,-1-25-1,25-50 1,25-73 0,49 24-1</inkml:trace>
  <inkml:trace contextRef="#ctx0" brushRef="#br0" timeOffset="78861.92">23143 8905 0,'0'25'47,"0"-1"-32,25 1 1,-25 0-16,0 74 16,24 50-1,-24-25 1,25 0-1,-25-25 17,25-49-17,0 49 1,0-49 0,49-25-1,0-25 1,1-50-16</inkml:trace>
  <inkml:trace contextRef="#ctx0" brushRef="#br0" timeOffset="79045.89">23242 9327 0,'0'0'0,"25"0"31,0 0-15,-1 24 0,26-24-1,74 0-15</inkml:trace>
  <inkml:trace contextRef="#ctx0" brushRef="#br0" timeOffset="80177.73">23937 9227 0,'24'0'31,"1"0"31,-25-24-62,25 24 16,-25-25-16,0 0 16,25-49-1,-50 24 1,0-25-1,-49 51 1,-1 48 0,-24 76-1,49-26 1,26 1 0,24-51-16,0 76 15,0-76-15,49 100 16,75-24-1,0-26 17,75-49-17,-50-75 1,-75-24 0,-49-25-1,-75 49 1,-49 0-1,0 75 1,49 25 0,1-1-1,73 1 1,26 0 0,49-50-1,0 0 1,-74 0-16,25-25 15,-25 25-15,-1-50 32,-24 25-17,-24 1 1,-1 48 0,25 1-1,-25 25 1,25-25-1,25-25-15,0 0 16,-1 0-16,1 0 16,25 0-1,24 0 1,-74-50 0,0-24-1,0-1 1,0 50-1,25 25 32,0 25-31,0 0 0,-1 49-1,1-24 1,-50 24-1,25 1 1,0-26 0,50-49-1</inkml:trace>
  <inkml:trace contextRef="#ctx0" brushRef="#br0" timeOffset="80611.67">24904 9525 0,'0'-25'0,"0"50"32,25-50 46,0 25-47,-1-25-15,-24 1-1,25-1-15,0-74 16,-99 74-1,-1 99 17,50-24-17,0-25-15,25-1 16,0 1-16,25-25 16,149 50-1,24-25 1,-123-25-16</inkml:trace>
  <inkml:trace contextRef="#ctx0" brushRef="#br0" timeOffset="82128.46">7962 3820 0,'0'-25'0,"0"50"0,-25-50 0,1 0 15,-1 25 1,0-49 0,-49-1-1,-50-24 1,0-1-1,0 26 1,-75 24 0,150 25-16,-175 25 15,175-1-15,-199 51 16,0-1 0,24 26-1,1 48 1,74 1-1,124-124-15,-99 124 32,100-100-32,-51 100 15,26 0 1,24 49 0,74 51-1,51-26 1,24-99-1,74 0 1,-24-50 0,24 1-1,-74-75-15,75 0 16,-125 0-16,0 0 16,150-50-16,98-24 15,50-50 1,-149 0-1,-173 74-15,74-49 32,-99 49-32,49-123 15,-24-125 1,-75 75 0,-74-75-1,-50 100 1,99 148-16,-148-99 15,148 124-15,-346-99 16</inkml:trace>
  <inkml:trace contextRef="#ctx0" brushRef="#br0" timeOffset="94940.66">6300 15329 0,'0'0'0,"-24"0"47,24-25-32,24 25 1,1 0 31,0 0-47,0 0 15,0 0-15,99 25 16,74-25 0,1 0-1,-75 0 17,0 0-17,-25 0 1,-25 0-1,-49 0 1,0 0 0,-25-25-1</inkml:trace>
  <inkml:trace contextRef="#ctx0" brushRef="#br0" timeOffset="95524.57">7144 15007 0,'0'0'0,"0"-25"0,-25 25 0,25-25 15,-25 25 1,0 0 0,50 0 30,-25 25-46,75 49 16,24 1 0,0-1-1,-74-49 1,74 25 0,-74-26-16,24 26 15,51 0 1,-51-25-1,-24-1 1,-50 1 0,0-25 15,1 25-15,-51 25-1,-74 24 1,50 0-1,0 1 1,0-1 0</inkml:trace>
  <inkml:trace contextRef="#ctx0" brushRef="#br1" timeOffset="111405.34">13618 14536 0,'-25'0'32,"0"-25"-1,0 25 47,1 0 0,-1 0-78,0 25 16,-25-25-16,1 49 15,24 1 1,25-25 15,0-1-15,25 26-1,-25-25 17,0 0-17,25-1 1,49 51 0,0-26-1,-49-49 1,25 0-1,-25-24 1,24-26 0,-49 0-1,0 1 17,0-26-17,-25-24 1,1 50-1,-26-1 1,25 50 0,0-25-16</inkml:trace>
  <inkml:trace contextRef="#ctx0" brushRef="#br1" timeOffset="115605.75">9773 14412 0,'-25'-25'16,"25"50"15,-25-25-15,25 24-16,-24 1 15,-1 50 1,0 98 0,0 50-1,25-123 17,0-76-32,0 76 0,0-76 15,0 51 1,0-1-1,25 1 1,-25-26 0,0-24-1,0 0-15,0 0 16,25 0-16,-25-1 16,0 26-1,25 0 1,-1-26-1,1 1 1,-25 0-16,50-25 16,-25 25-1,-1-25 1,1 25-16,25-1 16,-1 1 15,26 0-16,-25 0 1,-26-25-16,26 0 16,-25 25-16,49-25 15,1 24 1,-1 1 0,0-25-1,-49 0-15,25 0 16,-25 0-16,24 25 15,26-25 1,-1 25 0,0-25-1,1 0 17,24 0-17,0-25 1,-24 25-1,24 0 1,0 0 0,0 0-1,1 0 1,-26 0 0,-24 0-1,49 0 1,0 0-1,-74 0-15,74 0 16,-74 0 0,49 0-16,1 0 15,24 0 1,0 0 0,-74 0-1,49 0 1,-49 0-16,25 0 15,-1 0-15,26 0 16,-50 0-16,24 0 16,50 0-1,25 25 1,-99-25-16,74 0 16,-74 0-16,50 0 15,74 0 1,-125 0-16,76-25 15,-76 25-15,76 0 16,-76 0-16,76 0 16,-76-25-16,76 25 15,24 0 17,-25-25-32,50 25 31,0-24-16,-125 24-15,125-25 16,-124 25-16,99 0 16,-25-25-1,-74 25-15,49 0 16,-49 0-16,50 0 16,49 0-1,0 0 1,0 0-1,-50 25 1,50 0 0,-25-25-1,25 24 1,0-24 0,-24 0 15,-1 0-16,0 0 1,-25 0 0,1 0-1,-25 0 1,-1-24 0,1-1-1,-25 25-15,24-25 16,-24 25-1,-25-25-15,50 0 16,-50-24 0,24-1-1,-24-24 17,25-1-17,0 75-15,-25-74 16,0 49-16,0-24 15,0-76 1,-25 51 0,0-50-1,25 99-15,0-49 16,0 49-16,0-25 16,0-24-1,25 24 1,-25-24-1,0 24 1,0 26 0,0-1-1,-25 0 1,25 0 0,-24 0 15,-1 25-16,0 0-15,0-24 16,0 24-16,1 0 0,-1 0 16,-25-25-1,1 25 1,-26 0 0,25 0-1,1 0 1,-26 0-1,26-25 1,-1 25 0,50-25-16,-49 25 15,24 0-15,-50-25 32,-24 25-17,25-24 1,-25-1-1,74 25-15,-99 0 16,99 0-16,-99 0 16,0-25-1,25 25 1,-25 0 0,49-25-1,1 25 1,-50 0-1,25-25 1,-1 25 0,-24 0-1,25-25 1,-25 25 0,0 0 15,0-24-16,25 24 1,24 0 0,-49 0-1,0 0 1,0 0 0,-49 0-1,73 24 1,76-24-16,-100 0 15,99 0-15,-99 0 16,0 25 0,25-25-1,-75 0 17,149 0-17,-198 25 1,0 0-1,74-25 1,25 0 0,25 0-1,-1 0 1,-73 0 0,49 0-1,74 0-15,-74 0 16,99 0-16,-99 0 15,0 0 1,-25 0 0,125 0-16,-76 25 15,76-25-15,-51 0 16,-24 0 0,0 25 15,-25-25-31</inkml:trace>
  <inkml:trace contextRef="#ctx0" brushRef="#br1" timeOffset="125432.37">12948 9252 0,'-25'0'15,"0"0"-15,1 0 47,-1 0-31,0 0-1,0 0-15,0 25 0,-24 0 16,24-25 0,0 25-1,0-1 16,-24 76-15,49-26 0,0-49-1,25 0 1,-1-25 0,26 0-1,-25 24 1,24-24-1,-24-24-15,0 24 16,0 0 0,0 0-16,-1-25 15,-24 0 17,0-25-32,-24 26 15,-1-26 16,0 0-15,25 1 0,-25 24-1,25 0 1,0 0 0</inkml:trace>
  <inkml:trace contextRef="#ctx0" brushRef="#br1" timeOffset="126682.2">10021 11410 0,'0'-25'15,"-25"25"-15,0 0 16,1 0-1,24-24 1,-25 24 0,0 24-1,0 1 1,0 0 0,-24 49-1,24-24 1,25 0-1,0-1 1,25-24 0,49 0-1,-24 0 1,49-50 0,-49 0-1,-25 25 1,-25-50-1,0 26-15,0-1 16,-25-74 0,0 49-1,-25 0 1,1 26-16</inkml:trace>
  <inkml:trace contextRef="#ctx0" brushRef="#br1" timeOffset="130698.63">9575 9153 0,'0'0'0,"0"25"0,0 0 0,0-1 16,0 26-1,-25 24 1,25 26-1,25-26 1,-1-24 0,51-1-1,-50 1 17,-1-1-32,-24 75 15,0-99 1,-24 74-16,24-49 15,-25 49 1,0 25 0,25-49-1,25-1 1,24-49 0,-24 0-1,0 0-15,0-25 16,-25 24-16,25-24 0,-25 25 15,0 25 1,-25 24 0,-25 25-1,25-49 1,1 24 0,24 1-1,0-26 16,0 1-15,0 0 0,0-1-1,0 26 1,0-1 0,-25 1-1,25-26 1,-25 26-1,0-1 1,25-24 0,0-1-1,25 1 17,-25-25-32,25-1 15,-25 26 1,25 0 15,-25-26-15,24 1-1,-24 0 1,25-50 0,0 25-1,0-49 1,-25 24-1,25 0 1,24 0 0,-24 25-1,25 25 1,24 49 0,1-24-1,-1 0 16,-49-50-15,0 0-16,24-25 16,-49 0-16,25 0 15,25 0 1,-1 1 0,1 48-1,49 26 1,-25 0-1,1-1 1,-26-49 0,1 0-1,0-49 1,-1 24 0,1-25-1,24 25 1,1 50 15,-1 50-15,1-26-1,-26-24 1,50 0 0,-49-50-1,0 0 1,-26 25-16,26-25 15,-25 25-15,0 0 16,24 25 0,-24-25-16,49 25 15,-49 0-15,50 0 16,-1-1 0,-49 1-16,74-25 15,-74 0 1,24-25-1,26 1 1,24-26 0,-24 25-1,-26 25 1,-24 0 0,25 25-1,24 25 1,-49-50-16,49 24 15,-49-24-15,25-24 16,24-1 0,-49 0-16,24 0 15,-49 0-15,50 1 16,0-51 0,-50 26-1,24 49 16,-24 24-15,25-24 0,0 25-1,25-25 1,-1 0 0,1-49-1,-25 24-15,24-50 16,-24 75-16,25-99 15,-25 25 1,-25-1 0,-25-73-1,-25 24 1,50 99-16,-49-75 16,24 51-16,0-50 15,-25 24 16,50-24-15,0-25 0,25 0-1,0 25 1,0-75 0,-25 25-1,-25-24 1,25 123-16,-25-99 15,0 124-15,-24-99 16,49 75 0,0-1-1,-25 25 17,25 1-17,0-1-15,25-25 16,-25 1 15,24 24-31,-24-50 16,0 51-16,0-1 15,-24-74 1,-1 49 0,0 0-1,0 25 1,25 1-1,0-1 1,0 0 0,-25 0 15,1 0-15,-1 1-16,-25-1 15,-24-25 16,-1 25-15,51 1-16,-76 24 16,76 0-16,-26 24 15,-49 51 1,0-1 0,-50 25-1,0-24 1,50-50-1,-1-25 1,76-25-16,-51 0 16,50 0-16,-24 0 15,-1 1 17,1-1-32,-51 25 15,1 49 1,0 1 15,-25 0-15,0-25-1,25-25 1,-25-25 0,24-50-1,26 26 1,24-26-1,26 50 1,-51 1 0,1-1-1,-25 50 1,24-1 0,50-24-16,-49 25 15,49-25 1,0 0-1,-49 0 1,-25 0 0,24 25-1,26 25 1,-26 24 0,1 50-16</inkml:trace>
  <inkml:trace contextRef="#ctx0" brushRef="#br1" timeOffset="141067.18">16694 14858 0,'0'0'0,"24"0"16,-24-25 15,25 0 0,0 1-15,0-1-1,24 0-15,75-25 32,0 1-17,0-1 1,124 25 0,-99 25-1,-25 50 1,-74-25-1,-25 0 1,0-1 0</inkml:trace>
  <inkml:trace contextRef="#ctx0" brushRef="#br1" timeOffset="151175.76">18207 14684 0,'0'-24'0,"0"-1"32,0 0-1,0 50 47,0 0-78,0-1 0,0 1 16,0 124-1,24-50 1,-24 0 0,0-24-1,0-50 1,25-1-1,-25 1 1,-25-25 0,25-25-1,0 1 1,0-76 0,0 26-1,0-25 1,0 0-1,0 24 1,25 1 15,25-1-15,24 26 0,1 24-1,-26 25 1,1 25-1,-25 24 1,24 51 0,-24-1-1,25 25 1,-50-25 0,25-74-16,-25 74 15,0-74-15,0 24 16,24 26-1,-24-50 1,-24-25 31</inkml:trace>
  <inkml:trace contextRef="#ctx0" brushRef="#br1" timeOffset="151441.72">18306 15081 0,'0'0'0,"-25"0"15,50 0 32,0 0-31,-25-25-16,24 25 15,51 0 1,49-24 0,25-26-16</inkml:trace>
  <inkml:trace contextRef="#ctx0" brushRef="#br1" timeOffset="151958.64">18182 14238 0,'-25'0'63,"50"0"-48,0 0 32,-1 0-31,1 0-16,0 0 15,149 25 1,-25-25 0,-100-25-1,-24 25 1</inkml:trace>
  <inkml:trace contextRef="#ctx0" brushRef="#br1" timeOffset="152458.57">19224 14883 0,'-25'0'16,"25"25"15,0-50 0,25 25-15,-1 0-16,1 0 16,25 0-1,24-25 1,25 25 0,-49 0-1,-25 0 1</inkml:trace>
  <inkml:trace contextRef="#ctx0" brushRef="#br1" timeOffset="152792.53">19298 14560 0,'0'-24'16,"0"48"31,25 1-31,-25 0-16,0 0 15,25 49 1,24 50-1,-24 0 1,0-25 0,0-49-1,-1 0-15</inkml:trace>
  <inkml:trace contextRef="#ctx0" brushRef="#br1" timeOffset="153157.48">20017 14610 0,'-24'0'16,"48"0"0,-24 25-1,0 0-15,0-1 16,0 1-16,50 74 15,-25-24 1,0 24 0,-1-25-1</inkml:trace>
  <inkml:trace contextRef="#ctx0" brushRef="#br1" timeOffset="153741.4">20042 14585 0,'0'0'0,"-25"0"16,25-25-16,0 1 0,0-1 15,0 0 1,50 0-1,24-24 1,-24 49 15,49 24-15,-24 26 0,-75 24-1,-25-24 1,-50 24-1,26-49 1,49-50 15,25 25-15,24-24 0,-24 24-16,0 0 15,0 0-15,-1 0 16,51 74-1,-50-24 1,-1-50-16,-24 99 16,0-74-1,-24 49 1,-26 0 0,-24-24-1,24-50 1,-49 0-1,0-74-15</inkml:trace>
  <inkml:trace contextRef="#ctx0" brushRef="#br1" timeOffset="154141.34">20712 14015 0,'0'0'0,"25"0"32,-25 24-32,25-24 15,24 50 1,50 0 0,25 98-1,-74-23 1,0 123-1,-100 24 1,-297 200 0</inkml:trace>
  <inkml:trace contextRef="#ctx0" brushRef="#br1" timeOffset="154858.24">18182 13915 0,'0'0'0,"-25"0"32,0 0-17,-24 50 1,-26 24-1,75-49-15,-74 74 16,74-49-16,-50 74 16,25 75-1,25 24 1,25 25 0,74 74-1,-74-247-15,124 123 16,124 1-16</inkml:trace>
  <inkml:trace contextRef="#ctx0" brushRef="#br1" timeOffset="156440.02">12948 8632 0,'0'0'0,"-25"0"0,0 25 15,1-25 1,24 25 0,0-1-1,0 1 16,24-25-15,1 0 0,0 0-1,-25-25 1,0 1 0,0-1-1,-25 25 1,0 0-1,1 0 32,48 0-15</inkml:trace>
  <inkml:trace contextRef="#ctx0" brushRef="#br1" timeOffset="156956.94">13047 8756 0,'0'0'0,"0"-25"0,0 0 15,0 1 1,0-1 0,-25 0-1,1-74 1,-26-25-1,0 25 1,1-75 0,24 25-1,25 99-15,25-74 16,-25 75-16,74-150 16,100-98-1,-50 148 1,124-49-1,-74 98 1,-100 75 15,-49 25-31,0 0 32,-25 25-17,0 0-15</inkml:trace>
  <inkml:trace contextRef="#ctx0" brushRef="#br1" timeOffset="159672.56">10145 7541 0,'-25'-25'15,"1"25"-15,24-25 16,-25 25 0,25-25-1,-50 0 1,25 1-1,-49-1 1,24 25 0,-24 49-1,24 51 1,-24 24 0,49-25-1,25 0 1,0-74-16,0 74 15,0-74-15,0 74 16,25-24 15,0 24-31,49-25 32,0-24-17,-24-1 1,49-24-1,1-25 1,-26-25 0,0 1-1,1-51 1,-50 26 0,-1-51-1,-48 26 1,-26-100-1,-24 1 1,-1 73 0,26 51-1,24 24 1</inkml:trace>
  <inkml:trace contextRef="#ctx0" brushRef="#br1" timeOffset="160540.44">12204 7541 0,'-25'-25'31,"0"25"-31,0 0 15,1-25-15,-1 25 0,-74-25 16,74 25-16,-50 0 16,1 25-1,24 25 1,1 49 0,49-74-16,-25 74 15,0-50-15,25 26 16,-25-50-16,25 99 15,0-99-15,25 74 16,0-25 15,74 25-31,75-24 32,24-50-17,-24-75 1,-50-49-1,-74 24 1,-75-24 0,-74-50-1,-174-74 1</inkml:trace>
  <inkml:trace contextRef="#ctx0" brushRef="#br1" timeOffset="162755.13">8235 9103 0,'-25'0'0,"25"-24"16,-24-1 15,24 0-31,-25 25 15,0-25 1,0 25 15,-24 0-31,-26 50 32,-24 24-17,49 25 1,1 25-1,49-99-15,-25 124 16,25-124-16,0 74 16,25 99-1,-1-49 1,26-49 0,49-1-1,-24-74 1,49-25-1,25-50 1,-25-49 0,-75-1-1,1-48 17,-50 123-32,-25-99 15,25 99-15,-25-99 16,-49-50-1,49 150-15,-49-51 16,24 50-16</inkml:trace>
  <inkml:trace contextRef="#ctx0" brushRef="#br1" timeOffset="163622.01">8260 10889 0,'0'0'0,"0"-25"16,0 1 0,-25 24-1,25-25-15,-25 25 16,1 0-16,-1 0 16,-50 25-1,1 24 1,-25 50-1,-1 50 1,51-49 15,24 98-31,25-24 32,99-26-17,0-48 1,50-51-1,-124-24-15,99-25 16,-99 0-16,49-25 0,1 0 16,-50 1-16,49-51 15,-24-24 1,-50-25 0,0 74-16,-50-98 15,25 98-15,-49-49 16,-1-25-1,-49-25 1</inkml:trace>
  <inkml:trace contextRef="#ctx0" brushRef="#br1" timeOffset="169120.23">14188 5978 0,'0'-25'31,"0"50"16,25-25-32,-25 25-15,0 0 16,0-1-16,0 1 0,0 74 31,25 50-15,-25-50-1,25 25 1,-25-74 0,0 0-1,0-75 17,0 0-17,-25-49 1,0-26-1,0-24 1,0 0 0,25 25 15,50-25-31,-25 75 31,24 24-15,1 50-1,0-1 1,24 51 0,-24 24-1,-1 50 1,-24-50 0,0 25-1,0-25 1,-25-24-1,25-51-15</inkml:trace>
  <inkml:trace contextRef="#ctx0" brushRef="#br1" timeOffset="169387.2">14263 6400 0,'-25'0'0,"50"0"0,-50-25 32,50 25-1,-1 0-16,1 0-15,25-25 16,223 0 0</inkml:trace>
  <inkml:trace contextRef="#ctx0" brushRef="#br1" timeOffset="169720.15">14957 6375 0,'-25'0'0,"50"0"47,-25-25-31,25 25-16,0 0 15,24-25 1,-24 25 0,50 0-1,-51-25-15,51 25 16,-1-24-16</inkml:trace>
  <inkml:trace contextRef="#ctx0" brushRef="#br1" timeOffset="169990.11">15032 6052 0,'0'0'0,"0"25"47,24-25-47,-24 25 16,25-25-1,0 99 1,25 0-1,24 50-15</inkml:trace>
  <inkml:trace contextRef="#ctx0" brushRef="#br1" timeOffset="170536.04">15751 6028 0,'25'0'78,"0"0"-31,-25-25-47,24-25 32,-24 25-32,0 1 15,0-1 1,-49-25-1,24 50 1,-25 25 0,1 0-1,-26 49 1,51 50 15,-1-25-15,25 1-1,49-51 1,51 26 0,73-51-1,26-73-15</inkml:trace>
  <inkml:trace contextRef="#ctx0" brushRef="#br1" timeOffset="170903.99">16073 5531 0,'0'0'0,"25"0"31,-25 25-15,50-25 0,74 99-1,0 1 1,-25 73-1,-74 1 1,-50 49 15,-99 25-31</inkml:trace>
  <inkml:trace contextRef="#ctx0" brushRef="#br1" timeOffset="171385.92">14188 5631 0,'0'0'0,"-25"0"16,1 24 0,-1 1-1,0 0-15,-25 49 16,26-49-16,24 0 0,-50 99 16,25-74-16,0 148 15,25 1 1,75 49-1,49-75 1,273 100 0</inkml:trace>
  <inkml:trace contextRef="#ctx0" brushRef="#br1" timeOffset="173171.67">6077 17090 0,'0'-24'63,"0"-1"-48,0 0 1,-25 0-1,25 0 1,-24 25-16,-1-24 0,0-1 16,-74-25-1,-1 50 1,1 25 15,25 0-15,-1 24-1,26 26 1,49-1 0,0 50-1,49 25 1,-24-50 0,25 25-1,-25-49 1,24 24-1,-24 0 1,0-24 0,0-26-1,-1-49 17</inkml:trace>
  <inkml:trace contextRef="#ctx0" brushRef="#br1" timeOffset="173452.63">5606 17636 0,'0'0'0,"-25"0"0,25-25 47,25 25-31,0 0-1,-1 0-15,150 25 16,-25-25 0,49 25-1</inkml:trace>
  <inkml:trace contextRef="#ctx0" brushRef="#br1" timeOffset="173854.57">6672 17711 0,'-24'0'0,"24"-25"32,24 25-32,1 0 15,25-25 1,49 0 0,25 25-1,-49 0 1,-51 0-16,51 25 15,-26 0-15</inkml:trace>
  <inkml:trace contextRef="#ctx0" brushRef="#br1" timeOffset="174103.54">6697 17959 0,'0'0'0,"25"-25"47,0 25-31,0-25-16,24 25 16,51-25-1,-26 25 1,124 0-1</inkml:trace>
  <inkml:trace contextRef="#ctx0" brushRef="#br1" timeOffset="175468.34">7888 16942 0,'0'0'0,"0"24"0,0-48 0,-25 24 31,25 24-15,-50 26 0,1 24-1,-26 26 1,75-76-16,-49 100 15,49-99-15,-25 99 16,25 0 0,25 25-1,74-25 1,25-49 0,25-26 15,49 1-31</inkml:trace>
  <inkml:trace contextRef="#ctx0" brushRef="#br1" timeOffset="176118.25">8434 17314 0,'0'0'0,"-25"-25"16,25 50-1,0-1 1,0 1-1,0 74 1,25 26 0,-1-26-1,-24-50 1,25 1 0,-50-50-1,25-25 1,-24-24-1,24-100 1,0 25 0,0-25-1,0 124-15,0-74 16,24 74 0,-24 0-16,50 0 31,0 75-16,-1 0 1,26 74 0,-26 24-1,26-23 1,-75-101-16,24 76 16,1-100-16,0 74 15,-25-24 1,25-1-1,-25-24-15</inkml:trace>
  <inkml:trace contextRef="#ctx0" brushRef="#br1" timeOffset="176335.22">8458 17735 0,'-24'0'32,"48"-24"-17,-24-1 17,25 25-32,25-25 0,-1 0 0,26 0 15,-50 25-15,173-49 16</inkml:trace>
  <inkml:trace contextRef="#ctx0" brushRef="#br1" timeOffset="176703.17">8310 16917 0,'0'0'0,"-25"0"16,50 0 15,-1 0-16,1 0 1,74-25 0,25-25-1,50 26 1,-25-1 0,0 50-1</inkml:trace>
  <inkml:trace contextRef="#ctx0" brushRef="#br1" timeOffset="177035.12">9327 17611 0,'0'0'0,"0"-24"16,24 24 15,1-50-16,50 0 1,-51 50 0,26-25-1,24 25 1</inkml:trace>
  <inkml:trace contextRef="#ctx0" brushRef="#br1" timeOffset="177303.08">9550 17140 0,'0'0'16,"0"-25"-16,0 0 31,-25 25-15,50 25-1,-25 25 1,25 99 0,24 24-1,1-24 1,-25-124-16,49 99 16</inkml:trace>
  <inkml:trace contextRef="#ctx0" brushRef="#br1" timeOffset="177618.04">10120 17090 0,'0'-24'16,"-24"24"15,24 24-31,24 1 16,-24 74 0,25 25-1,0 25 1,0-49-1,0-1-15</inkml:trace>
  <inkml:trace contextRef="#ctx0" brushRef="#br1" timeOffset="178117.97">10096 17090 0,'0'0'0,"0"-24"0,0-1 16,0 0-1,24 0 1,1 0 0,50 1-1,-51 24-15,51 0 16,-50 0-16,24 49 15,1 75 1,-50-25 0,-75 50-1,51-99 1,24-75 15,24 25-15,-24-25-1,25 25 1,25 0 0,-1 50-1,1-25 1,0 99 0,-75-75-1,-50 26 1,-24-26-1,74-24-15,-223 0 16</inkml:trace>
  <inkml:trace contextRef="#ctx0" brushRef="#br1" timeOffset="178533.91">9575 17537 0,'-25'0'32,"50"-25"-17,-1 25 1,-24-25-1,25 25-15,25 0 16,49-25 0,99 25-1,26-24-15</inkml:trace>
  <inkml:trace contextRef="#ctx0" brushRef="#br1" timeOffset="179033.84">10641 16570 0,'0'24'32,"25"1"-1,25 25-31,-26-25 0,1-1 16,74 51-16,-74-50 0,124 148 31,-124-123-31,24 99 15,-49 99 1,-24-124 0,-100 124-1,-50-50 1</inkml:trace>
  <inkml:trace contextRef="#ctx0" brushRef="#br1" timeOffset="179550.77">11361 17785 0,'0'0'0,"-25"0"0,0 0 31,0 0-16,25 25 1,0 0 0,25-25-1,25-25 1,-1 0 0,-24 0 15,-25-24-16,0 24 1,-25 0 0,-24 50-1,24 0 1,25 49-16</inkml:trace>
  <inkml:trace contextRef="#ctx0" brushRef="#br1" timeOffset="180116.69">12179 16619 0,'0'0'0,"-25"0"15,25-25-15,-25 25 32,1 25-32,-26 25 31,-24 49-16,49 0 1,-25 25 0,25-74-16,-24 148 15,49-173-15,0 99 16,0 0 0,0-99-16,74 99 15,-49-99-15,74 74 16,25-25-1,-99-74-15,198 124 16</inkml:trace>
  <inkml:trace contextRef="#ctx0" brushRef="#br1" timeOffset="181433.51">12402 16892 0,'0'0'0,"-24"0"32,48 25-17,-24 24 1,0 26-1,25 98 1,0-24 0,0-25-1,0-74 1,-25-50 0,-25-50 15,0-99-16,25 1 1,0-1 0,0 25-1,50 25 1,-1 74 0,1 50-1,-1 24 1,-24-24-16,25 74 15,-50-74-15,49 99 16,-24 25 0,25-25-1,-25-25 1,-25 25 0</inkml:trace>
  <inkml:trace contextRef="#ctx0" brushRef="#br1" timeOffset="181683.47">12378 17438 0,'-25'0'0,"25"-25"31,25 25-15,-1 0-16,51-50 16,49 25-1,25 1 1,49-1-16</inkml:trace>
  <inkml:trace contextRef="#ctx0" brushRef="#br1" timeOffset="181950.43">13246 17413 0,'0'-25'0,"25"25"31,-25-25-15,24 25-16,1 0 15,0 0-15,74-25 16,0 25 0,50 0-1</inkml:trace>
  <inkml:trace contextRef="#ctx0" brushRef="#br1" timeOffset="182216.39">13444 17016 0,'-25'0'0,"50"0"47,-25 25-32,0 0-15,25-1 16,-25 26-16,25 99 16,24 0 15,26-25-31</inkml:trace>
  <inkml:trace contextRef="#ctx0" brushRef="#br1" timeOffset="182716.32">14139 17214 0,'-25'0'31,"50"25"0,-1-25 0,-24-25-31,25 25 16,-25-24 0,25-51-1,-25-24 1,-50 74 0,-24 0-1,-25 50 1,24 25-1,26 74 1,49 25 0,25-25-1,99-25 1,49-49 0,26-75 15,123-75-31</inkml:trace>
  <inkml:trace contextRef="#ctx0" brushRef="#br1" timeOffset="183034.28">14436 16694 0,'25'24'47,"-25"1"-47,25 0 16,25 25-16,74 98 31,49 26-16,-49-25 1,-99-100-16,74 125 16,-99-124-16,0 99 15,-273 148 1</inkml:trace>
  <inkml:trace contextRef="#ctx0" brushRef="#br1" timeOffset="183649.19">16024 17264 0,'-25'0'15,"25"25"17,0 0-17,0-1-15,25 1 16,0 25-1,-1 49 1,1-74-16,0 49 16,0-49-16,24 25 15,1-1 1,0-24 0,24-25-1,75-49 1,25-26-1,-50 26-15,74-51 16,-124 75-16,274-148 16,545-224-1</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36:38.034"/>
    </inkml:context>
    <inkml:brush xml:id="br0">
      <inkml:brushProperty name="width" value="0.05292" units="cm"/>
      <inkml:brushProperty name="height" value="0.05292" units="cm"/>
      <inkml:brushProperty name="color" value="#FF0000"/>
    </inkml:brush>
  </inkml:definitions>
  <inkml:trace contextRef="#ctx0" brushRef="#br0">7838 3994 0,'0'0'0,"-25"0"16,25-25 0,-24 25-1,-1-25 1,0 0-1,-25 0 1,-24-24 0,0 24-1,-26 0 1,1 0 0,-50 25-1,1 25 1,-51 25-1,50 24 1,124-49-16,-99 49 16,100-49-1,-51 74 1,1 25 0,24 0-1,1 25 1,24-50-1,25-74-15,0 74 16,25-74-16,-25 0 0,24 74 16,26-24-1,49 24 1,25-25 0,50-24-1,0-25 1,49 24-1,-50-49 1,1-49 0,49-26-1,-49-49 17,-50-49-17,-50-26 1,-74 1-1,-49 24 1,49 125-16,-174-150 16,149 174-16,-99-74 15,-49-25-15</inkml:trace>
  <inkml:trace contextRef="#ctx0" brushRef="#br0" timeOffset="4515.36">6226 1786 0,'0'-25'31,"0"50"-15,0 0 0,0 0-16,0-1 15,25 51-15,-25 24 32,0 50-17,25 49 1,-25-24-1,24 49 1,-24-99 0,25-25-1,-25-24 1,0-26 0,0-24-1,25 0 1,-25 0-1,0 0 48,25-25-47,0 0 15,-25 24-31,24-24 15,26 0 1,49-24 0,0 24-1,75-50 1,-25 25 0,25 0-1,-50 1 1,24-1-1,-24 25 1,0 0 0,75 0-1,-75 0 17,25-25-17,-124 25-15,49 0 16,-49 0-16,49-25 15,50 25 1,-25 0 0,-74-25-16,74 25 15,-49 0-15,49 0 16,0 0 0,1 25-1,-26-25 1,25 0-1,-74 0-15,25 0 16,-25 0-16,74 0 16,-50 0-1,26 0 17,-1 0-17,-49 25-15,74-25 16,-74 0-16,49 0 15,75 0 1,-25 0 0,-99 25-16,50-25 15,-51 0-15,100 0 16,0 25 0,-24-25-1,-76 0-15,76 24 16,-76-24-1,26 0-15,-25 0 0,74 25 16,-74-25 0,99 0-16,-25 0 15,50 0 17,-50 0-17,25 0 1,-25 0-1,50 0 1,0-25 0,0 25-1,0 0 1,49-24 0,-49 24-1,25 0 1,-26 0-1,26 0 1,-25 0 0,49 24-1,-74-24 17,0 0-17,25 0 1,-124 25-16,74-25 15,-49 0-15,49 25 16,25-25 0,0 0-1,-49 25-15,24-25 16,-74 0-16,99 0 16,24 0-1,1 25 1,-25-25-1,25 0 1,50 24 0,-1-24-1,-24 0 17,-150 25-32,125-25 15,-99 0-15,74 25 16,-99-25-16,99 0 15,-75 0-15,150 25 16,-50-25 0,-1 0-1,51 25 1,-75-1 0,-99-24-16,123 0 15,-123 25-15,74-25 16,75 0-1,-25 0 1,-25 0 0,0 25-1,-99-25 1,74 0 0,-74 0-16,24 0 15,51 0 1,24 0-1,-50 0 1,1 0 0,-26 25-1,-49-50 1,25 25-16,-25-25 16,0 0-1,25 1-15,-25-76 16,25 1-1,-25-25 1,24-74 0,1 49-1,-25 124-15,0-99 32,0 74-32,0-74 15,-25 0 1,1 100-16,-1-51 15,0 50-15,0-49 16,0 24 0,1 26-1,-1 24 17,0 0-17,0 0 1,-49 0-1,-26 0 1,26 0 0,-75 0-1,0 0 17,-123-25-17,-1 0 1,0 0-1,74 0 1,-49 25 0,-173-24 15,222 24-31,-49 0 16,25 0-1,-25 0 1,0 0-1,0-25 17,49 25-32,-73-25 15,73 25 17,-74 0-17,149 0 1,-74 0-1,-125 25 1,75-25 0,-49 0-1,123 0 1,0 0 0,-24 25-1,-125-25 1,150 0-1,-26 24 1,1-24 0,-1 0-1,-98 25 17,148-25-17,99 0-15,-148 0 16,148 0-16,-98 25 15,73-25-15,-148 0 16,173 0-16,-173 0 16,-50 25-1,75-50 1,-1 25 0,-49 0-1,0-25 1,-25 25-1,25-25 1,25 50 0,173-25-1,-173 25-15,174-25 0,-26 0 16,-74 25 0,-74-25-1,174 25-15,-249-1 16,248-24-16,-148 0 15,49 25 1,25-25 0,-25 25-1,0-25 1,25 25-16</inkml:trace>
  <inkml:trace contextRef="#ctx0" brushRef="#br0" timeOffset="5798.18">8186 2257 0,'0'-25'16,"0"1"-1,-25 24-15,25-25 16,0 0 0,-25 25-16,25-25 15,-50-24 1,1 24 0,-26-25-1,1 25 1,-25 25-1,24 25 1,-24 25 0,25 24-1,-1 1 17,50 73-17,1-48 1,24 24-1,0 0 1,0-25 0,49 0-1,1-24 1,24-26 0,1 1-1,24-1 1,0-24-1,0-25 1,-24 0 0,-1-25-1,1-24 17,-1-1-17,-24-49 1,-1-25-1,-49 0 1,-25-25 0,1-25-1,-1 150-15,-25-76 16,50 76-16,-74-76 16,-1 51-1,-49-26 1</inkml:trace>
  <inkml:trace contextRef="#ctx0" brushRef="#br0" timeOffset="12913.19">18628 2753 0,'0'0'0,"0"-24"0,-24 24 0,24-25 31,24 25 16,1 0-47,124 0 31,49 0-15,50 0-1,224 99 1,-175-25 0,1 26-1,-124-1 1,-26 25 0,26 25-1,-50 24 1,-49 1-1,24 24 1,-25-24 0,1 24-1,-26-49 17,-24-124-32,0 124 15,0-124-15,-25 99 16,24 74-1,-24-24 1,-24-1 0,-26-24-1,0-25 1,-74 0 0,25-25-1,0 1 1,-25 24-1,0-25 1,0 25 0,0-50-1,0 26 1,0-26 15,99-74-31,-149 99 0</inkml:trace>
  <inkml:trace contextRef="#ctx0" brushRef="#br0" timeOffset="13812.05">20365 5804 0,'0'0'0,"0"-25"16,-25 25 15,25 25 16,0 0-31,-25 25-1,-25 49 1,1 50-1,-26 24 1,1-24 0,49-124-16,0 49 15,1-49-15,-1 25 16,0-1 0,25-24-1,-25-25 1,25 25-1,25-25 1,0 0 47,0 25-48,-1-25 1,51 0-1,74-25 1,24 25 0,26-25-1,-100 25 1,124-25 0,-148 25-1,-51 0-15,1 0 16</inkml:trace>
  <inkml:trace contextRef="#ctx0" brushRef="#br0" timeOffset="19811.21">8409 9550 0,'0'0'0,"-25"-25"32,25 0-17,0 0 17,-25 25-17,25-24-15,-25 24 16,1-25-1,-26 0 1,-49 25 0,24 0-1,1 25 1,-25 49 0,24-49 15,75 0-31,-74 99 15,49-99-15,0 74 16,0 25 0,25 25-1,25-50 1,0-25 0,25 50-1,24-49 1,0-26-1,26 1 1,-26-25 0,1 0-1,24-1 17,25-24-17,-75-24 1,75-26-1,-24-24 1,-1-26 0,-50-48-1,-49-1 1,-49 0 0,-50-50-1,-25 100 1,0 25-1</inkml:trace>
  <inkml:trace contextRef="#ctx0" brushRef="#br0" timeOffset="23859.64">21233 10220 0,'-25'0'16,"25"-25"-1,25 25 48,-25 25-48,25-25-15,-25 24 16,49 1-16,26 50 16,-51-51-16,51 51 31,-50-50-31,49 74 15,75 99 1,-50 25 0,-49-24-1,-25-149-15,-1 123 16,1-123-16,0 148 16,0 50-1,-25-173-15,0 24 16,0-50-16,-50 249 15,25-75 1,1-173-16,-51 223 16,50-224-1,-49 100-15,-50 99 32,-25 0-32,25-99 31,-25 25-16,100-125-15,-125 100 16,124-99-16,-148 74 16,-1 25-1,125-124-15,-124 123 16,148-98-16,-124 49 16,125-74-16,-174 99 15,173-99-15,-124 49 16,100-49-16,-149 74 15,173-99-15,-173 99 16,148-99 0,-73 50-16,123-25 0,-223 25 15</inkml:trace>
  <inkml:trace contextRef="#ctx0" brushRef="#br0" timeOffset="24692.52">18852 14536 0,'0'0'0,"-25"0"0,0 0 32,25-25-17,-50 74 1,1 26-1,-26 74 1,-49 49 0,99-173-16,-74 148 15,74-148-15,-49 124 16,0-25 0,24-25 15,0 1-16,50-76 1,0 1-16,-24-25 16,24 25-16,24-25 15,1 0 32,0 0-31,0 0-16,49 0 15,50 0 1,75 0 0,24 25-1,-25 24 17,-148-49-32,99 50 0,-124-25 15,74 0 1,-74-1-16,74 51 15,25-1-15</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24:20.214"/>
    </inkml:context>
    <inkml:brush xml:id="br0">
      <inkml:brushProperty name="width" value="0.05292" units="cm"/>
      <inkml:brushProperty name="height" value="0.05292" units="cm"/>
      <inkml:brushProperty name="color" value="#C00000"/>
    </inkml:brush>
  </inkml:definitions>
  <inkml:trace contextRef="#ctx0" brushRef="#br0">6945 2629 0,'-24'0'16,"24"-25"15,-25 25-15,0 0 30,25 25-46,-25 0 16,25 0-16,0 0 0,-25-25 0,25 25 16,0-1-16,0 1 0,25 0 15,0-25-15,0 0 16,0 0-16,-1 0 16,-24-25-16,25 25 0,0-25 15,0 1-15,-25-1 16,25 25-16,-25-25 0,0 0 15,0 0-15,-25 25 0,25-25 16,-25 1-16,0 24 0,25-25 16,-25 25-16,1 0 0,-1 0 15,0 0-15,25 25 16,-25-25-16,0 24 0,0-24 0,25 25 0,-24-25 0,24 25 16,-25 0-16,25 0 0,0 0 15,0-1-15,0 1 0,0 0 16,25-25-16,-25 25 0,24-25 0,-24 25 15,25-25-15,0 0 0,0 0 16,0 0-16,0-25 0,-1 0 16,1 0-16,0 0 0,-25 1 15,0-1-15,25 0 0,-25 0 16,-25 0-16,25 0 0,0 1 16,-25 24-16,25-25 0,-25 25 0,25-25 0,-24 25 15,-1 0-15,0 0 16,25 25-16,-25-25 15,25 25 1,-25-1-16,25 51 0</inkml:trace>
  <inkml:trace contextRef="#ctx0" brushRef="#br0" timeOffset="2098.99">18033 2654 0,'0'-25'16,"-25"25"15,0 25 16,25 0-31,-24-25-16,24 25 15,0 0-15,-25-25 0,25 24 16,0 1-16,25 0 16,-1-25-1,1 0-15,0-25 16,0 25-16,-25-25 0,25 25 15,-1-24-15,1-1 16,-25 0-16,0 0 16,-25 25-16,25-25 0,-24 25 15,-1 0 1,0 0-16,25-25 0,-25 25 0,0 0 16,25 25-16,-24-25 15,-1 0-15,25 25 16,-25 0-16,25 0 15,0 0-15,0-1 16,25 1-16,24 0 31,-49-50-31,25 25 0,0-25 16,-25 1 0,0-1-16,0 0 15,0 0 1,-25 25-16</inkml:trace>
  <inkml:trace contextRef="#ctx0" brushRef="#br0" timeOffset="6969">6325 4118 0,'0'-25'94,"25"25"-78,-25-25 15,25 25-31,-25-25 15,25 25-15,-1-25 16,1 25-16,0 0 0,-25-24 16,25 24-16,0 0 0,-1 0 15,1 0-15,0 0 0,0 0 0,0 0 16,-1 0-16,1 24 0,0-24 0,0 0 16,0 0-16,-1 0 0,1 0 0,0 0 15,25 0-15,-25 25 0,-1-25 0,1 0 0,0 0 16,0 0-16,0 0 0,-25-25 15,49 25-15,-24 0 0,0-24 16,0 24-16,-1-25 0,1 0 16,0 25-16,-25-25 0,25 25 15,-25-25-15,25 1 0,-1 24 16,-24-25-16,25 0 16,0 25-16,0 0 15,0 0-15,-1 0 16,1 0-16,0 0 0,0 25 0,0-25 15,-1 25-15,1-25 0,0 24 16,0-24-16,0 0 0,-1 25 0,1-25 16,0 0-16,0 0 0,0 0 0,-1 0 15,1 0-15,0 0 0,0 0 16,0 0-16,-25-25 0,24 25 16,1 0-16,-25-24 0,25 24 0,0-25 15,0 25-15,-25-25 16,25 25-16,-1 0 0,1 0 15,0 0-15,0 0 16,0 0-16,-25 25 0,24-25 0,1 0 16,0 25-16,0-25 0,0 0 0,-1 24 15,26-24-15,0 25 0,-26-25 0,1 0 16,0 25-16,0-25 0,0 0 0,-1 0 16,1 0-16,0 0 0,0-25 0,0 25 15,-1 0-15,1 0 0,-25-25 0,25 25 16,0 0-16,0-24 0,-1-1 15,1 25-15,0-25 0,0 25 16,0 0-16,-1 0 16,1 0-16,0 0 0,0 25 15,0-25-15,0 0 0,-1 25 16,1-25-16,0 24 0,0-24 0,0 0 0,24 25 16,-24-25-16,0 0 0,0 0 0,-1 0 15,1 25-15,0-25 0,0 0 0,0 0 0,49-25 16</inkml:trace>
  <inkml:trace contextRef="#ctx0" brushRef="#br0" timeOffset="9059.99">3473 5011 0,'0'-25'0,"0"0"31,0 0-15,24 25-16,-24-25 0,0 1 16,0-1-1,25 25-15,-25-25 0,25 0 16,0 0-16,0 0 0,-1 25 15,-24-24-15,25 24 0,0-25 16,0 25-16,0 0 0,0 0 16,-1 0-16,-24 25 0,25-25 0,0 0 15,0 24-15,0-24 0,-1 25 0,1-25 16,-25 25-16,25 0 0,0-25 0,0 25 0,-1 0 16,1-1-16,0 1 0,0 0 15,24 0-15,-49 0 0,25-25 16,0 0-16,0 24 0,0-24 15,-1 0-15,1 0 0,0-24 16,0 24-16,0-25 0,-1 0 16,1 25-16,-25-25 0,25 25 15,-25-25-15,25 25 0,0-24 0,-1-1 16,1 25-16,0 0 16,0-25-16,0 25 0,-25 25 0,24-25 15,1 0-15,0 0 0,0 0 0,0 25 16,-1-25-16,1 24 0,0-24 0,0 0 15,0 25-15,0-25 0,-1 0 0,26 25 0,-25-25 16,0 0-16,-1 0 0,1 0 0,0 0 16,0 0-16,0-25 0,-1 25 0,1-25 15,0 25-15,-25-24 0,25 24 0,0-25 16,-1 25-16,-24-25 0,25 0 0,0 25 0,-25-25 16,25 25-16,-25-25 0,25 25 0,-25-24 15,24 24-15,-24-25 0,25 25 0,0 0 16,0-25-16,0 25 15,-1 25-15,1-25 0,0 0 16,0 25-16,74-1 16,-74 1-16,0-25 0,24 25 0,-24-25 0,0 25 15,0-25-15,24 25 0,-24-25 0,0 0 16,0 25-16,0-25 0,-1 0 0,1 0 0,0 0 16,0 0-16,0 0 0,-1-25 15,1 25-15,0-25 0,0 25 16,-25-25-16,25 25 0,-25-25 15,24 25-15,-24-25 0,25 25 16,-25-24-16,25 24 0,0 0 0,0 0 16,-1 0-16,1 0 15,0 0-15,0 0 0,0 0 16,-1 0-16,1 0 0,25 24 0,-25-24 0,-1 0 16,125 25-16</inkml:trace>
  <inkml:trace contextRef="#ctx0" brushRef="#br0" timeOffset="13951">18231 4638 0,'-24'0'0,"48"0"47,1 0-31,0 0-16,0 0 16,0 0-16,-1 0 0,1 0 15,25 0-15,-1 0 0,-24 0 0,25 0 0,0 0 16,-1 0-16,1 0 0,-1 0 0,26 0 15,-26 0-15,1 0 0,24 0 0,-24 0 16,24 0-16,1 0 0,-26 0 0,26 0 0,-1 0 16,1 0-16,-1 0 0,1 0 0,148 0 15,-174 0 1,26 0-16,-26 0 0,26 0 0,-26 0 0,1 0 0,0 0 16,-1 0-16,-24-24 0,25 24 0,-26 0 15,1 0-15,25 0 0,-25 0 0,-1 0 16,1 0-16,0 0 0,0 0 0,0 0 15</inkml:trace>
  <inkml:trace contextRef="#ctx0" brushRef="#br0" timeOffset="15702">18728 5308 0,'-25'0'16,"25"25"0,25-25 15,-1 0 0,-24 25-31,25-25 0,0 0 16,0 25-16,0-25 0,24 0 15,1 24-15,-25-24 0,24 0 16,-24 0-16,25 25 0,-1-25 0,1 0 0,-1 0 16,26 0-16,-26 0 0,26 0 0,-1-25 15,1 25-15,-1 0 0,1 0 0,-1 0 16,0 0-16,1-24 0,-1 24 0,1 0 16,-1 0-16,-24 0 0,24-25 0,-24 25 15,74 0-15,-75 0 16,100-25-16,-99 25 0,-25 0 0,24 0 15,1-25-15,-25 25 0,24 0 0,-24 0 16,25 0-16,-26 0 0,1-25 0,0 25 16,0 0-16,0 0 0,-1 0 0,1 0 15,0 0 1</inkml:trace>
  <inkml:trace contextRef="#ctx0" brushRef="#br0" timeOffset="18752.99">18504 5308 0,'0'0'0,"0"-25"0,0 50 15,0 0 48,0 0-48,0 0-15,0-1 16,25 1-16,-25 0 0,0 0 0,0 0 16,0-1-16,0 26 0,25-25 0,-25 0 0,0-1 15,0 26-15,0-25 0,25 0 0,-25-1 16,0 26-16,0-25 0,0 0 0,25 0 16,-25-1-16,0 1 0,0 0 0,0 0 15,24 49 1,-24 1-16,25-51 0,-25 1 15,0 0 1,0 0-16,25-25 16,0 0 15,-25 25-15,25-25-16,-1 0 15,1 0-15,0 0 16,0 0-16,0 0 0,-1 0 15,1 0-15,0-25 0,0 25 16,0 0-16,-1 0 0,1 0 16,0 0-16,0 0 0,0 0 15,24 0-15,1 0 16,-25 0-16,-1 0 0,26-25 0,-25 25 0,0 0 16,24 0-16,-24 0 0,0 0 0,24-25 15,-24 25-15,25 0 0,-25 0 0,24 0 0,-24 0 16,25 0-16,-25 0 0,-1 0 0,26 0 15,-25 0-15,0 0 0,-1 0 16,1 0-16,0 0 0,49 0 0,-49-25 16,0 25-16,0 0 0,0 0 0,-1 0 0,1 0 15,0 0-15,25 0 0,-26 0 0,1 0 16,0 0-16,0 0 0,0 0 16,-1 0-16,1 0 0,0 0 0,0 0 15,0 0-15,-1 0 0,1 0 0,0 0 16,0 0-16,0 0 15,-1 0-15,1 0 0,0 0 0,0 0 16,0 0-16,0 0 0,-1 0 0,1 0 16,0 0-16,0 0 0,24 0 0,-24 0 15,0 25-15,0-25 0,0 0 0,-1 0 16,1 0-16,0 0 0,0 0 0,0 0 0,-1 0 16,1 0-16,0 0 0,0 0 15,0 0-15,-1 0 0,1 25 0,0-25 0,0 0 0,0 0 16,-1 0-16,1 0 0,0 0 15,0 0-15,0 0 16,-1 0-16,1 0 0,0 0 16,0 0-16,0 0 15,-1-25 1,1 25-16,0 0 16,-25-25-16,25 1 15,-25-1 1,0 0-16,25 25 0,-25-25 15,0 0-15,0 1 0,0-1 16,0 0-16,0 0 0,0 0 16,0 1-16,0-1 0,0 0 15,0 0-15,0 0 0,-25 0 16,25 1-16,0-1 0,-25 0 0,25 0 16,0 0-16,0 1 0,-25-1 0,25 0 15,0 0-15,-25 0 0,25 1 16,0-1-16,0 0 0,-24 25 0,24-25 15,0 0-15,-25 1 16,0-1 0,0 25-1,0 0-15,1 0 16,-1 0 0,0 0-16,0 0 15,0 25-15,1-25 16,-1 0-16,0 0 0,-25 0 15,26 0-15,-1 0 0,0 0 0,0 0 16,-24 0-16,24 0 0,0 0 0,-25 0 16,26 24-16,-1-24 0,-25 0 0,25 0 0,-24 0 15,-1 0-15,25 0 0,-24 0 0,-1 0 16,25 0-16,-24 0 0,-1 25 0,25-25 16,-24 0-16,24 0 0,-25 0 15,25 0-15,-49 0 0,24 0 0,26 0 16,-26 0-16,25 0 0,0 0 0,-24 0 15,24 0-15,-25 25 0,26-25 0,-26 0 16,25 0-16,-24 0 0,24 0 0,-25 0 0,25 0 16,-24 0-16,-1 0 0,25 0 0,-24 0 15,-1 0-15,25 0 0,-24 25 0,24-25 16,-25 0-16,25 0 0,-49 0 16,49 0-16,0 0 0,1 0 0,-1 0 0,0 0 15,0 0-15,0 0 0,1 0 0,-1 0 16,0 0-16,0 0 0,0 0 0,1 0 15,-1 0-15,0 0 0,0 0 0,0 0 16,1 0-16,-76 0 0</inkml:trace>
  <inkml:trace contextRef="#ctx0" brushRef="#br0" timeOffset="22220">8756 6821 0,'0'0'0,"-25"0"15,25-25 16,-25 25 1,25-24-17,-24 24-15,-1 0 16,25-25-16,-25 25 0,0 0 16,0-25-16,1 25 15,-1 0-15,0 0 0,0 0 0,0-25 16,1 50-16,-1-25 0,0 0 15,0 0-15,0 0 0,1 0 16,-1 25-16,0-25 0,0 0 0,25 25 16,-25-25-16,1 24 0,-1 1 0,0 0 15,25 0-15,-25 0 0,0-25 0,25 25 16,0-1-16,-24 1 0,24 0 0,0 0 16,-25 0-16,25-1 0,0 1 0,0 0 15,0 0-15,0 0 0,0-1 0,0 26 16,0-25-16,0 0 0,0-1 0,0 51 15,25-50-15,-25-1 0,0 1 0,0 25 16,0-25-16,24-1 0,-24 1 0,0 0 16,25 0-16,25 99 15,-25-99-15,-1-1 16,1 1-16,0-25 0,0 25 0,0 0 0,-1 0 0,1-25 16,0 24-16,49 1 15,26-25-15,-51 0 0,1 0 16,-1 0-16,1 0 0,0 0 0,-1-25 0,26 25 15,-26-24-15,1-1 0,0 0 16,-26 0-16,26 0 0,0 1 0,-26-1 0,1-25 16,0 1-16,0 24 0,-25-25 0,25 1 15,-25-1-15,0 0 0,0 1 0,-25-1 16,0 1-16,0-51 16,-24 51-16,24-1 0,0 1 0,-25 24 0,26 0 15,-26-25-15,25 26 0,0-1 0,-24 0 0,24 25 16,0-25-16,-149-25 0</inkml:trace>
  <inkml:trace contextRef="#ctx0" brushRef="#br0" timeOffset="25469.99">20538 6821 0,'-25'0'16,"50"0"-16,-50-25 0,25 1 31,0-1-15,-24 25-16,24-25 16,-25 25-1,0-25-15,0 25 16,0 0-16,1 0 0,-1 0 15,0 0-15,0 0 0,0 0 0,1 0 16,-1 0-16,0 0 0,0 0 0,-24 25 16,24-25-16,0 0 0,0 25 0,0-25 0,-24 0 15,24 25-15,0-25 0,0 24 16,1-24-16,-51 50 16,1 0-16,49-25 0,0-1 15,0 1-15,25 0 0,-24 0 0,-1 0 16,25-1-16,-25-24 0,25 25 0,-25 0 0,25 0 15,-25 0-15,25-1 0,0 1 0,0 0 16,0 0-16,-25 0 0,25-1 16,25 1-16,-25 0 0,0 0 0,0 24 15,25-24-15,0 25 16,-25-25-16,25-1 0,0 1 0,-1 25 0,1-25 16,0-1-16,0 1 0,24 0 0,-24 0 15,25 0-15,-1-1 0,1 1 0,0 0 16,-1-25-16,1 25 0,-1 0 0,1-25 0,0 0 15,-1 0-15,1 0 16,74 0-16,25-25 16,-125 25-16,26-25 0,0 0 0,-25 0 0,24 1 15,-24-1-15,0 0 0,0 0 0,-1 0 16,1-24-16,-25 24 0,25-25 0,-25 1 16,0-1-16,0 1 0,0-1 0,-25 0 15,25 1-15,-25-1 0,1 1 0,24-1 16,-25 25-16,-124-148 0</inkml:trace>
  <inkml:trace contextRef="#ctx0" brushRef="#br0" timeOffset="26515">19075 943 0,'-25'0'63,"0"24"-48,25 1-15,-25-25 0,25 25 16,-24 0-16,24 0 0,-25-1 15,25 1-15,-25 0 0,0 25 0,25-26 0,-25 1 0,25 0 16,-24 25-16,-1-26 0,25 1 0,-25 0 16,25 25-16,-50 49 0</inkml:trace>
  <inkml:trace contextRef="#ctx0" brushRef="#br0" timeOffset="26794">18752 893 0,'0'-25'15,"0"50"32,0 0-31,0 0-16,25-25 0,-25 24 0,0 1 15,25 0-15,-25 0 0,25 24 0,0-24 0,-25 0 16,24 25-16,1-26 0,0 1 0,-25 25 16,25-25-16,0-1 0,-25 1 0,49 50 15,-24-51-15,-25 1 16,50 99-16</inkml:trace>
  <inkml:trace contextRef="#ctx0" brushRef="#br0" timeOffset="27050.99">18604 1265 0,'0'0'0,"-25"0"0,25-25 15,25 25 32,-1 0-47,1 0 16,0 0-16,0 0 0,24-25 15,26 25-15,-26 0 0,1 0 0,0-24 0,-1 24 16,-24 0-16,223-50 0</inkml:trace>
  <inkml:trace contextRef="#ctx0" brushRef="#br0" timeOffset="29478.99">7144 8905 0,'0'-25'16,"0"50"-16,-25-50 0,25 0 31,-25 25-31,0 0 16,1-25-16,-1 25 15,0 0-15,0 25 16,0-25-16,1 0 0,-1 25 16,0-25-16,0 25 0,0-25 0,0 25 0,1-1 15,-1 1-15,0 0 0,0 0 0,-24 0 16,24 0-16,0-1 0,0 26 0,0-25 0,1 0 15,-1-1-15,0 26 0,25-25 0,-25 0 16,0 24-16,25-24 0,-24 0 0,24 0 16,0 24-16,0-24 0,0 0 0,0 24 15,0-24-15,0 25 0,24 24 16,-24-49-16,25 25 0,0-26 0,0 1 0,-25 25 16,25-25-16,24-1 0,-24 26 0,0-25 15,24 0-15,-24 0 0,25-25 0,-1 24 16,1 1-16,0-25 0,-1 0 0,1 0 0,0 0 15,-1 0-15,26 0 0,-26-25 16,1 1-16,-1-1 0,51-25 0,-51 0 16,1 26-16,-1-26 0,1 25 0,-25-24 15,0-1-15,-1 25 0,1-24 0,0-1 0,0 25 16,-25-24-16,0 24 0,0-25 0,-25 25 16,0-24-16,25 24 0,-25-25 0,-24 26 15,24-26-15,0 25 0,-24-24 0,24 24 16,0 0-16,-25 0 0,-123-99 15</inkml:trace>
  <inkml:trace contextRef="#ctx0" brushRef="#br0" timeOffset="31151.99">4068 10195 0,'0'25'78,"25"-25"-78,-25 24 0,25 1 16,-25 0-16,24 0 16,-24 0-16,25-25 0,-25 24 0,0 1 15,25-25-15,-25 25 0,25-25 0,-25 25 16,25-25-16,-25 25 0,24-25 15,1 0-15,0 0 0,0 0 16,0 0-16,-1-25 16,1 25-1,0 0-15,-25-25 0,25 25 16,0 0-16,-1-25 0,1 0 0,0 25 0,25-24 16,-26-1-16,26 25 0,-25-25 0,24 0 15,-24 0-15,25 1 0,0-1 0,-1 0 16,-24 0-16,25 0 0,24-24 15,-24 24-15,-26 0 0,1 0 0,0 25 0,0-25 16,0 25-16,-1-24 0,1 24 16,-50 24-1</inkml:trace>
  <inkml:trace contextRef="#ctx0" brushRef="#br0" timeOffset="36148">18604 9128 0,'0'-25'0,"0"1"47,-25 24-31,25-25 15,-25 25-31,0 0 0,25-25 16,-25 25-16,-24 0 0,49-25 15,-25 25-15,0 0 0,0 0 0,0 0 16,25-25-16,-24 25 0,-1 0 0,0 0 16,25 25-16,-25-25 0,0 0 0,1 25 15,-1 0 1,25 0-16,-25-1 0,0-24 0,25 25 15,-25 25-15,25-25 0,0-1 16,-24 26-16,-1 0 0,25-26 0,0 1 16,0 25-16,-25-25 0,25-1 0,0 1 0,0 0 15,0 0-15,0 0 0,0-1 0,25 1 16,-25 0-16,0 25 0,0-26 0,25 1 16,-25 0-16,0 0 0,24-25 0,-24 25 0,0-1 15,25 1-15,-25 0 0,25-25 0,0 25 16,0 0-16,24-1 15,-24-24-15,25 25 0,-26-25 0,1 0 16,25 25-16,-1-25 0,1 0 0,0 0 16,-25 0-16,24-25 0,1 25 0,-1 0 0,1-25 15,0 25-15,-1-24 0,1-1 16,-25 0-16,24 0 0,-24 0 0,0 1 0,24-1 16,-24-25-16,-25 25 0,25 1 0,0-1 15,0-50-15,-25 51 0,0-26 16,0 25-16,0 0 0,-25-24 0,25 24 15,-25-25-15,25 26 0,-25-26 0,0 25 16,1 0-16,-1 1 0,0-26 0,0 25 16,0 0-16,1 25 0,-1-24 0,-74-51 0</inkml:trace>
  <inkml:trace contextRef="#ctx0" brushRef="#br0" timeOffset="37682.99">15900 10195 0,'25'25'62,"-25"-1"-46,24-24-16,-24 25 15,25-25-15,-25 25 16,0 0-16,25 0 0,0-25 16,-25 24-16,0 1 0,25-25 0,-25 25 0,24-25 15,-24 25-15,25 0 0,0-25 16,-25 24-16,25-24 16,0 25-1,-1-25-15,1 0 31,-25 25-31,25-25 16,-25-25-16,25 25 0,0 0 16,-25-25-16,24 25 0,1-24 15,0-1-15,0 25 0,0-25 0,24 0 0,-24 0 16,25 1-16,-1-1 0,-24 0 0,25 0 16,-1 0-16,1 1 0,49-51 15,0 26-15,-49 24 16,-25 0-16,24 0 0,-24 0 0,25 0 0,-25 25 15,-1-24-15,1 24 0,-25-25 0,25 25 0,0 0 16</inkml:trace>
  <inkml:trace contextRef="#ctx0" brushRef="#br0" timeOffset="39475">3299 11534 0,'0'0'0,"25"0"47,0 0-16,-1 0-15,1 0-16,50 25 16,-51 0-16,1-25 0,0 0 0,25 0 0,-26 25 15,26-25-15,0 0 0,-25 0 0,24 0 16,1 0-16,-1 0 0,-24 0 0,25 0 15,-1 0-15,1 0 0,0 0 0,-1 0 16,1 0-16,-1 0 0,1 0 0,0 0 0,-1 0 16,1 0-16,-1 0 0,1 0 0,0 0 15,-26 0-15,26 0 0,-25 0 0,24-25 16,-24 25-16,0 0 0,0 0 0,0 0 16,0 0-16,-1 0 15,-48 0 79,-1 0-47</inkml:trace>
  <inkml:trace contextRef="#ctx0" brushRef="#br0" timeOffset="42776.99">11013 11336 0,'0'0'0,"-25"0"0,1 0 31,24-25-31,-25 25 16,0-25-16,0 0 16,0 25-16,1-24 0,-1 24 15,25-25-15,-25 25 0,0 0 0,0-25 16,1 25-16,-1-25 0,-25 25 0,25 0 15,1 0-15,-26 0 0,25-25 0,-24 25 16,24 0-16,-74 25 0,49-25 0,0 0 16,1 25-16,-1-25 0,1 25 0,-26-25 15,-24 49-15,49-24 0,1 0 16,-1 0-16,0 0 0,1-1 0,-1 1 0,1 0 16,24 0-16,-25 24 0,1-24 0,24 0 15,0 0-15,0 24 0,0-24 0,1 0 16,-1 25-16,25-26 0,-25 1 15,25 25-15,0-25 0,0-1 0,0 26 0,25-25 16,-25 0-16,25 24 0,-25-24 0,24 0 0,1 24 16,0-24-16,0 0 0,0 0 0,-1 0 15,26 0-15,-25-1 0,24 1 0,-24 0 16,25 0-16,-1 0 0,1-1 0,0-24 16,-1 25-16,26 0 0,-26-25 0,26 0 15,74 25-15,-75-25 0,0 0 0,1 0 16,-26 0-16,51-25 0,-26 25 0,0 0 15,1-25-15,-1 25 0,1-25 0,-26 25 16,26-24-16,-1-1 0,1 25 0,-26-25 0,26 0 16,-26 0-16,26 1 0,-26-1 0,1 0 15,-1 0-15,1-25 0,0 26 0,-26-1 16,100-74 0,-99 49-16,0 25 0,0-24 0,0-1 0,-25 0 15,0 1-15,0-1 0,0 1 0,-25-1 16,25-24-16,-25 24 0,-25 0 0,26 1 0,-26-26 15,25 26-15,-24-1 0,-1 0 0,0 1 16,26 24-16,-51-25 0,26 26 0,-1-1 16,0 0-16,1 0 0,-26 0 15,-247-24-15</inkml:trace>
  <inkml:trace contextRef="#ctx0" brushRef="#br0" timeOffset="44420">9054 12378 0,'0'0'16,"0"24"46,25-24-62,-25 25 0,24 0 16,-24 0-16,25-25 0,-25 25 0,25-1 16,0 1-16,-25 0 0,25 0 0,-1 0 15,-24-1-15,25-24 0,0 25 0,-25 0 16,25 0-16,24 24 16,-24-49-16,-25 25 0,25-25 15,0 25-15,0-25 0,-1 25 16,1-25-1,0-25 1,0 25-16,-25-25 16,49 0-16,-24 1 15,0-1-15,0 25 0,0-25 0,24 0 16,-24 0-16,25 1 0,-26-1 0,26 0 16,0 0-16,-1 0 0,1 1 0,0-1 15,-26 0-15,26 0 0,0 0 0,-26 25 0,26-24 16,-25-1-16,24 25 0,-24-25 0,0 25 15,0 0-15,0-25 16,-1 25-16,1 0 16</inkml:trace>
  <inkml:trace contextRef="#ctx0" brushRef="#br0" timeOffset="46087.99">16148 10641 0,'-25'-25'0,"50"50"0,-75-50 16,25 25-16,25-24 15,-24 24-15,-1-25 0,0 0 16,0 25-16,0 0 0,1-25 16,-1 25-16,-25 0 0,25-25 0,-24 25 15,-1 0-15,25 0 0,-24 0 0,-1 0 16,1 0-16,-1 0 0,-24 0 0,24 25 15,0-25-15,1 25 0,-1-25 0,0 25 16,1 0-16,-1-1 0,-24 26 16,49-25-16,-25 0 0,26-1 0,-1 26 15,0-25-15,25 24 0,-25-24 0,0 25 0,25-1 16,0 1-16,-24 0 0,24-1 0,0-24 16,24 25-16,-24-1 0,25 1 0,-25 0 0,25-26 15,0 26-15,0-25 0,24 0 0,-24 24 16,25-24-16,-1 0 0,75 0 15,-49-25-15,-1 24 0,25-24 0,-24-24 16,-1 24-16,25-25 0,-24 0 0,-1 0 0,25 0 16,-24 1-16,-26-1 0,26-25 0,-26 25 15,1-24-15,0 24 0,-26-25 0,1 26 16,0-26-16,0 25 0,-25-25 0,0 26 0,-25-26 16,25 25-16,-50-49 15,26 24 1,-249-148-16</inkml:trace>
  <inkml:trace contextRef="#ctx0" brushRef="#br0" timeOffset="50840.99">4911 10765 0,'0'-25'0,"-24"25"47,24-24-31,-25 24 15,0 24 0,0 1-15,0 0 0,25 0-16,0 0 15,0-1 1,25-24-16,0 0 16,0 0-1,0 0 1,-25-24-16,24 24 0,-24-25 15,25 25-15,-25-25 16,0 0 0,-25 25-1,25-25 1,-24 25-16,-1 0 16,0 0-1,25 25 1,-25 0-16,25 0 15,0 0 1,25-25 0,0 0-1,0 0 1,-25-25 0,24 25-16,-24-25 31,0 0-16,-24 25-15,-1 0 16,25 25 15,-25-25-31,25-25 63,0 50 31</inkml:trace>
  <inkml:trace contextRef="#ctx0" brushRef="#br0" timeOffset="54578">21952 12303 0,'0'0'16,"-25"-25"15,50 25-16,-25 25-15,25-25 32,0 0-32,0 0 15,-1 0-15,1 0 0,0 0 0,25 0 16,-1 0-16,1-25 0,-1 25 0,1 0 16,24-24-16,-24 24 0,24 0 0,-24-25 15,24 25-15,1-25 0,-1 25 0,1 0 0,-1-25 16,1 25-16,49-25 15,-75 25-15,1 0 0,-1 0 0,1 0 0,-25-25 16,0 25-16,-1 0 0,1 0 0,0 0 16,-50 0 31,25-24-47</inkml:trace>
  <inkml:trace contextRef="#ctx0" brushRef="#br0" timeOffset="105550.98">2009 13742 0,'0'0'0,"-25"0"15,25-25 17,-24 25-17,48 0 32,1 0 0,0 0-47,0 0 16,0 0-16,-1 0 15,1 25-15,0-25 0,0 0 16,0 0-16,-1 0 0,1 0 0,0 0 0,0 0 15,0 0-15,-1 0 0,1 25 16,0-25-16,0 0 0,0 0 16,-1 0-16,1 0 0,0 0 0,0 0 15,0 0-15,-1 0 16,1 0-16,0 0 16,0 0-16,0 0 15,0 0-15,-1 0 16,1 0-16,0 0 15,0 0-15,-25-25 16,25 25-16,-1 0 16,1 0-1,0 0-15,0 0 16,0-25 0,-1 25-1,1 0-15,0 0 16,0 0-1,0 0 1,-1-25 0,1 25-1,0 0 17,0 0-17,0 0 16,-50 0 32</inkml:trace>
  <inkml:trace contextRef="#ctx0" brushRef="#br0" timeOffset="106874.98">4068 13667 0,'25'0'78,"0"0"-63,-1 0 1,1 0 0,0 0-16,0 0 0,0 0 15,-1 0-15,1 0 16,0 0-16,0 0 0,0 0 0,-1 0 16,1 0-16,0 0 0,0 0 15,49 0 1,-49 0-16,25 0 0,-26 0 0,1-24 15,0 24-15,0 0 0,0 0 0,-1 0 16,1 0-16,0 0 0,0 0 0,0 0 16,0 0-16,-1 0 0,1 0 15,-25-25-15,25 25 0,0 0 0,0 0 16,-1 0-16,1 0 16,0 0-16,0 0 15,0 0 1,-1 0 15,1 0-15,0 0-1,0 0 1,0 0 0,-1 0-1,1 0 1,0 0-16,0-25 31</inkml:trace>
  <inkml:trace contextRef="#ctx0" brushRef="#br0" timeOffset="113968.01">4564 2108 0,'0'0'0,"0"25"79,-25-25-48,25-25 0,0 50-31,25-25 63,-25-25-63,25 25 31,0-24-16,-25-1 32,0 0-31,-25 25 0,0 0 15,25 25-31,0 0 31,-25-25-31,25 24 16,0 1-16,0 0 31,25-25 0,-25-25-15</inkml:trace>
  <inkml:trace contextRef="#ctx0" brushRef="#br0" timeOffset="115147">4589 2158 0,'25'0'0,"-50"0"16,50-25 15,-25 0-15,-25 1-1,25-1 1,0 0-1,-25 25-15,25-25 16,-25 25-16,25-25 0,-25 1 16,1-1-16,-1 25 15,25-25-15,-25 25 0,25-25 0,-25 25 0,0-25 16,1 25-16,-1-24 0,0 24 16,0-25-16,0 25 0,1-25 15,-1 25-15,0-25 0,0 25 0,0-25 16,1 25-16,-1 0 15,0-24-15,0 24 0,0 0 0,1-25 16,-1 25-16,0 0 0,0 0 0,0-25 16,1 25-16,-1 0 15,0 0-15,-49-25 0,49 25 0,0 0 16,0-25-16,0 25 0,0 0 16,1 0-16,-1 0 0,0 0 15,0 0-15,0 0 0,1 0 0,-1 0 16,0 0-16,0 0 0,0 0 15,1 0-15,-1 0 0,0 0 0,0 0 0,0 25 16,1-25-16,-1 0 16,0 0-16,0 25 0,0-25 0,1 0 0,-1 25 15,0-25-15,0 25 0,0-25 16,1 24-16,-1-24 16,0 25-16,0 0 15,0-25-15,25 25 0,-24-25 0,24 25 16,-25-25-16,0 24 0,-25 1 15,50 0-15,-24-25 0,24 25 16,-25-25-16,25 25 0,-25-25 0,25 24 16,-25 1-16,0 0 0,25 0 15,-25-25-15,25 25 0,-24-1 16,24 1 0,-25-25-16,25 25 0,-25-25 15,25 25-15,-25 0 16,25-1-1,0 1 1,25 0 0</inkml:trace>
  <inkml:trace contextRef="#ctx0" brushRef="#br0" timeOffset="115768">2505 2108 0,'-25'-24'16,"25"-1"15,0 50 0,0-1-15,0 1 0,0 0-16,0 0 0,0 0 0,0-1 15,0 1-15,0 25 0,0-25 0,25-1 0,-25 1 16,0 0 15,0 0-15,0 0-16,25-25 62,0-25-46,-25 0 0,25 25-16,-1-25 0,1 0 0,0 1 0,0 24 15,0-25-15,0 0 0,24 0 0,-24 25 16,0-25-16,0 25 0,-25-24 15,24 24-15,1 0 0,-25-25 16,25 50 0</inkml:trace>
  <inkml:trace contextRef="#ctx0" brushRef="#br0" timeOffset="120474.99">14039 2356 0,'0'-24'79,"0"-1"-48,0 0-16,0 0-15,0 0 16,0 1-16,0-1 16,0 0-16,0 0 0,25 25 15,-25-25-15,0 1 0,0-1 16,0 0-16,0 0 0,0 0 16,0 1-16,25 24 0,-25-25 15,25 0-15,0 0 0,-25 0 16,24 25-16,-24-24 0,25-1 0,0 25 15,0-25-15,0 25 0,-1-25 0,1 0 16,0 25-16,0-24 0,0-1 0,0 25 0,24-25 16,-24 0-16,0 25 0,24-25 0,-24 25 0,0-25 15,25 25-15,-26-24 0,26 24 0,-25-25 16,0 25-16,24 0 16,-24-25-16,99 25 0,-99-25 0,24 25 15,-24 0-15,25 0 0,-25 0 0,24 0 16,1 0-16,-25 0 0,24 0 0,1 0 0,-25 0 15,24 0-15,-24 25 0,0-25 0,25 0 16,-26 0-16,1 0 0,0 25 0,0-25 0,0 0 16,-1 0-16,1 25 0,0-1 15,0-24-15,0 0 0,-25 25 16,49 0-16,-24 0 0,0 0 16,0-25-16,-25 25 0,24-25 0,-24 24 15,25-24-15,0 25 0,0 0 0,0 0 16,-1-25-16,-24 25 15,25-25-15,-25 24 0,25-24 16,-25 25-16,25-25 0,24 25 16,-49 0-16,25 0 0,0-25 0,0 24 15,0 1-15,-1 0 16,1 0-16,0-25 16,-25 25-16,25-1 0,0-24 15,-25 25-15,25 0 16</inkml:trace>
  <inkml:trace contextRef="#ctx0" brushRef="#br0" timeOffset="122395.99">13940 2034 0,'0'-25'15,"-25"25"1,25-25 0,-24 25-1,48 25 16,-24 0-15,25 0 0,-25 0-16,25-1 0,-25 1 15,0 0-15,25 0 0,0 0 16,-25-1-16,0 1 0,24 0 0,-24 0 16,25 0-16,-25-1 0,0 1 0,25-25 0,-25 25 15,25 0-15,-25 0 0,25-25 16,-25 24-16,24-24 0,-24 25 0,25-25 15,0 0 1,-25-25 0,25 25-16,-25-24 15,25-1-15,-25 0 16,24 0-16,-24 0 0,25 1 0,-25-1 16,25 0-16,0 0 0,-25 0 15,25 25-15,-25-24 0,0-1 0,25 25 16,-25-25-16,24 25 0,1-25 0,-25 0 15,0 1 1,-25 24 0</inkml:trace>
  <inkml:trace contextRef="#ctx0" brushRef="#br0" timeOffset="128533">3969 13667 0,'0'0'0,"0"-24"0,-25 24 31,0-25-15,0 25-1,1 0 1,24-25-16,-25 25 0,0 0 15,25 25 1,-25-25-16,0 25 16,1-25-1,24 24-15,-25-24 0,25 25 0,-25-25 16,25 25-16,-25 0 0,0 0 16,0 24-16,25-24 0,-24-25 15,24 25-15,0 0 0,-25-1 0,25 1 0,0 0 16,-25 0-16,25 0 0,0-1 0,0 1 15,0 0-15,-25 0 0,25 0 0,0-1 16,0 1-16,0 0 0,0 0 16,0 0-16,0-1 0,0 1 0,0 0 15,0 0-15,0 0 0,25-25 16,-25 25-16,0-1 0,0 1 0,25-25 0,-25 25 16,25 0-16,-1 0 15,-24-1-15,25 1 0,0 0 0,0-25 16,-25 25-16,25-25 0,0 25 15,-1-25-15,1 24 0,0-24 16,0 0-16,49 0 16,-49 0-16,0-24 0,24 24 0,-24-25 15,0 25-15,0-25 0,0 25 0,-1-25 16,1 0-16,0 25 0,0-24 0,0-1 16,-1 25-16,1-25 0,0 0 0,0 25 15,-25-25-15,25 1 0,-1-1 0,1 0 16,-25 0-16,0 0 0,0 0 0,0 1 15,0-1-15,0 0 0,-25 0 16,1 0-16,24 1 0,-25-1 0,0 0 16,0 0-16,0 0 0,1 25 0,-1-24 0,0-1 15,0 25-15,-148-50 0</inkml:trace>
  <inkml:trace contextRef="#ctx0" brushRef="#br0" timeOffset="141184.99">2456 13097 0,'0'0'16,"-25"0"31,25 25 15,-25-25-46,25 24 15,25-24 0,-50 0-31,50 0 31,-25-24-15,25 24 0,-25-25-16,-25 25 62,0 0-46,0 0 15,25 25-15,0-1-1,25-24 32,-25-24-31,0-1-1,0 0 1,-25 25 31,25 25-47</inkml:trace>
  <inkml:trace contextRef="#ctx0" brushRef="#br0" timeOffset="141983.99">3001 13097 0,'0'-25'16,"0"50"15,-24-25-31,24 25 47,0-1-16,0 1-15,24-25 15,1 0-15,0-25-1,-25 1 1,0-1-16,0 0 16,0 0-16,-25 25 15,0 0 17,25 25-32,0 0 31</inkml:trace>
  <inkml:trace contextRef="#ctx0" brushRef="#br0" timeOffset="142950.99">4465 13395 0,'0'-25'0,"-25"25"31,25 25-15,0-1 15,0 1 0,25-25-15,-25 25-16,0-50 31,25 25-15,-25-25-16,0 1 15,24-1 1,-48 0 0,24 0-16,-25 25 15,25 25-15,-25-25 16,50 25 15</inkml:trace>
  <inkml:trace contextRef="#ctx0" brushRef="#br0" timeOffset="143382">5011 13419 0,'0'0'16,"0"-24"-16,-25 24 0,0 24 31,25 1 0,-25-25-15,25 25-16,0 0 0,25-25 31,-25-25-15,25 25 0,-25-25-16,0 0 15,0 1-15,0-1 16,-25 25-1,0 0 1,25-25-16,-99 0 0</inkml:trace>
  <inkml:trace contextRef="#ctx0" brushRef="#br0" timeOffset="144617.99">3721 13022 0,'0'0'0,"0"-24"0,-25 24 32,0 0-1,0 0-31,0 0 15,1 0-15,-1 0 16,0 0 0,0 0-16,0 0 15,1 24-15,-1-24 16,25 25-16,-25-25 16,0 0-16,25 25 0,-25 0 15,1 0-15,24-1 0,-25-24 16,25 25-16,0 0 15,-25-25-15,25 25 0,0 0 0,0 0 16,-25-25-16,25 24 16,0 1-16,0 0 15,0 0 1,25 0-16,-25-1 16,0 1-16,0 0 15,25-25-15,-25 25 0,0 0 16,25-25-16,-25 24 0,0 1 15,24-25-15,-24 25 16,25 0-16,0 0 16,0-1-16,0 1 0,-1-25 15,-24 25-15,25-25 0,0 0 16,0 25-16,0-25 16,-1-25-16,1 25 15,0 0-15,-25-25 0,25 25 0,0 0 16,0-25-16,-1 1 0,1-1 15,0 0-15,25-49 16,-26 49-16,-24 0 0,25 25 16,-25-25-16,0 0 0,25 1 0,-25-1 0,0 0 15,0 0-15,0 0 0,0 1 16,0-1-16,-25 0 0,25 0 16,-25 0-16,25 0 0,-24 25 15,-1-49-15,0 24 16,25 0-16,-25 25 0,0-25 0,1 1 15,-26 24 1</inkml:trace>
  <inkml:trace contextRef="#ctx0" brushRef="#br0" timeOffset="153013">13891 13767 0,'24'0'109,"1"0"-93,0 0-16,0 0 0,0 0 0,-1 0 16,1 0-16,0 0 0,25 0 15,49 0-15,-74 0 0,-1 0 16,1 0-16,0 0 0,0 0 0,0 0 15,0 0-15,-1-25 0,1 25 0,0 0 0,0 0 16,0 0-16,-1 0 0,1 0 0,0 0 16,0 0-16,0 0 0,-1 0 0,1 0 15,0 0-15,0 0 16,0 0-16,-1 0 16,1 0-16,0 0 15,0 0-15,-25-25 0,25 25 0,-1 0 16,1 0-16,0 0 15,-25 25-15,25-25 0,0 0 16,-1 0 0,1 0-1,0 0-15,0 0 16,0 0 0,-1 0-16,1 0 15,25 25 1,-1-25-1,-24 0 1,0 0-16,0 0 16,0 0-16,0 0 0,-1 0 15,1 0-15,0 0 0,0 0 16,0 0-16,-1 0 0,1 0 16,0 0-1,0 0 1,-25-25 31</inkml:trace>
  <inkml:trace contextRef="#ctx0" brushRef="#br0" timeOffset="153752.99">16917 13667 0,'25'25'78,"-1"-25"-78,1 0 0,0 0 16,0 0-16,0 0 0,24 0 0,1 0 15,-25 0-15,24 0 0,-24 0 0,25 0 16,-26 0-16,26-25 0,0 25 0,-1 0 16,-24 0-16,25 0 0,-1 0 0,1 0 15,0 0-15,-26 0 0,26 0 0,0 0 0,-1 0 16,26 0 0,-51 0-16,1 0 0,-25 25 0,25-25 0,0 0 15,0 0 1,-50-25 15</inkml:trace>
  <inkml:trace contextRef="#ctx0" brushRef="#br0" timeOffset="156986">15751 13791 0,'0'0'0,"-25"-24"31,0 24-15,1-25 15,-1 25-31,0 0 16,0-25-16,0 25 15,1 0-15,-1 0 0,0 0 16,0 0-16,0 0 0,1 0 16,-1 25-16,0-25 0,0 0 15,0 0-15,25 25 0,-25-25 0,1 0 0,24 24 16,-25-24-16,0 25 0,0 0 16,0 0-16,25 0 0,-24-25 15,24 24-15,0 1 0,-25 0 0,25 0 16,-25 0-16,25-1 0,0 1 0,0 0 15,0 0-15,0 0 0,0-1 16,0 1-16,0 0 0,0 0 0,0 0 16,0-1-16,25 1 15,-25 0-15,25 0 16,-25 0-16,24-25 0,1 25 16,0-25-16,0 24 0,0-24 15,-1 0-15,101 25 16,-101-25-16,1 0 0,0 0 0,0 0 15,24 0-15,-24-25 0,0 25 16,0 0-16,0 0 0,-1-24 0,1 24 16,149-149 15,-174 124-31,0 0 16,0 0-16,-25 0 0,25 1 0,-25-1 15,25 0-15,0 0 0,-25 0 16,1 25-16,24-24 0,-25 24 15,0-25-15,25 0 0,-74-25 0</inkml:trace>
  <inkml:trace contextRef="#ctx0" brushRef="#br0" timeOffset="159042.99">12774 15230 0,'0'25'16,"0"0"15,25-25-31,0 0 16,-25 24-16,25-24 15,24 0-15,1 25 16,-25-25-16,0 0 0,24 0 0,-24 0 0,25 0 15,-26 0-15,26 0 0,0 0 0,-25 0 0,24 0 16,-24 0-16,25 0 0,-1 0 0,-24 0 16,25 0-16,-26 0 0,1 0 0,25-25 0,-25 25 15,-1 0-15,1 0 0,0 0 0,25 0 16,-26 0-16,1 0 0,25 0 16,-25-24-16,-1 24 0,1 0 0,0 0 0,0 0 15,0 0-15,-1 0 0,1 0 0,0 0 0,0 0 16,0-25-16,-1 25 0,1 0 0,0 0 15,0 0-15,0 0 0,-1 0 16,1 0-16,0 0 0,0-25 0,0 25 16,24 0-16,-24 0 15,25 0-15,-25 0 16,-1 0-16,-24 25 16,25-25-16,0 0 15,0 0 1,0 0-16,-1 0 15,1 0 1,0 0 0,0 0-16,0 0 0,-1 0 15,1 0-15,0-25 16,0 25-16,0 0 0,-1 0 16,1-25-16,0 25 0,0 0 0,0 0 15,-1 0-15,1 0 0,0 0 0,0 0 16,0-25-16,-1 25 0,1 0 15,0 0-15,0 0 0,0 0 16,-1 0-16,-24 25 16,25-25 15</inkml:trace>
  <inkml:trace contextRef="#ctx0" brushRef="#br0" timeOffset="159677">17562 15230 0,'25'0'47,"-1"0"-31,1 0-16,0 0 15,0 0-15,0 0 0,-1 0 16,1 0-16,0 0 0,0 0 0,0 0 0,-1 0 15,26 0-15,-25 0 0,0 0 0,-1 0 0,1 0 16,0 0-16,0 0 0,0 0 0,-1 0 16,1 0-16,0 0 0,0 0 15,0 0-15,-25 25 0,24-25 16,1 0-16,0 49 0</inkml:trace>
  <inkml:trace contextRef="#ctx0" brushRef="#br0" timeOffset="165656.99">14635 13246 0,'0'0'0,"0"-25"47,-25 25-47,25-25 0,0 0 16,-25 25-1,0 0 1,1 0-16,-1 0 31,0 0-31,0 0 0,0 0 16,1 0-16,-1 25 0,0-25 0,0 0 15,0 25-15,0-25 0,1 25 16,-1-25-16,0 25 0,0-25 16,25 24-16,-25-24 0,25 25 0,-24-25 15,24 25-15,0 0 0,0 0 0,0-1 16,0 100-1,24-99 1,1 0-16,0 0 0,0 0 16,0-25-16,-1 24 15,1-24-15,0 0 0,0 0 0,0 0 0,0 0 16,-1-24-16,1 24 0,0 0 0,0-25 16,24 25-16,-24-25 0,0 0 15,0 0-15,0 25 0,-25-24 0,24 24 16,-24-25-16,0 0 0,25 25 0,-25-25 15,0 0-15,0 1 0,-25-1 16,25 0-16,-24 0 0,-1 0 16,0 1-16,0 24 0,0 0 15,-49-25-15</inkml:trace>
  <inkml:trace contextRef="#ctx0" brushRef="#br0" timeOffset="166246.99">15379 13271 0,'-25'-25'16,"25"0"-1,0 0 1,-25 25-16,25-25 16,-25 25-1,1 0 1,24 25 0,-25-25-16,25 25 0,-25 0 15,0 0-15,25-1 16,-25 1-16,25 0 0,-24 0 0,24 0 15,0-1-15,0 1 0,0 0 16,0 0-16,0 0 16,24-25-16,1 0 15,-25 24-15,25-24 0,-25-24 0,25 24 16,0 0-16,-1 0 0,-24-25 16,25 25-16,0-25 0,0 25 0,-25-25 0,25 0 15,0 1-15,-25-1 0,24 0 16,-48 0-16,24 0 15,-25 25-15,0-24 0,0 24 16,-74 0-16</inkml:trace>
  <inkml:trace contextRef="#ctx0" brushRef="#br0" timeOffset="167293.99">17066 13692 0,'0'-25'0,"-25"25"47,50 0 15,-1 0-46,1 0-16,0 0 16,0 0-16,0 0 15,-1 0-15,-24-24 0,25 24 0,0 0 16,25-25-16</inkml:trace>
  <inkml:trace contextRef="#ctx0" brushRef="#br0" timeOffset="167676.99">17959 13519 0,'0'0'0,"0"-25"16,0 50-1,24-25 32,1 0-47,0 0 16,0-25-16,0 25 15,-1 0-15,1-25 0,0 25 16,0-25-16,24-24 0</inkml:trace>
  <inkml:trace contextRef="#ctx0" brushRef="#br0" timeOffset="173354.99">6201 13072 0,'-25'0'15,"25"25"1,0 0-1,-24-25-15,24 24 16,0 1-16,0 0 0,-25-25 16,25 25-16,0 0 0,0 0 0,-25-25 15,25 24-15,0 1 0,0 0 0,-25 0 16,25 0-16,0-1 0,-25 1 0,25 0 0,-24 0 16,24 0-16,0-1 0,-25 26 0,25-25 15,0 0-15,-25-1 0,25 1 0,0 0 16,-25 0-16,25 0 0,-25 24 15</inkml:trace>
  <inkml:trace contextRef="#ctx0" brushRef="#br0" timeOffset="173738.99">5804 13271 0,'-25'0'15,"25"-25"1,25 25 15,0 25 0,0-1-31,0 1 16,0 0-16,-1 0 16,-24 0-16,25-1 0,0 1 0,0 0 0,-25 25 15,25-26-15,-1 1 0,1 0 16,0 0-16,0 24 16,24 1-16,-24-25 0,-25 0 0,25-25 0,-25 24 15,25-24-15,0 25 0,-1 0 16,1-25-1,-50-50-15</inkml:trace>
  <inkml:trace contextRef="#ctx0" brushRef="#br0" timeOffset="174047">5755 13593 0,'-25'0'16,"50"0"-16,-50-25 16,25 0 31,25 25-32,-1 0 1,1-24-16,0 24 0,0 0 15,0-25-15,0 25 0,-1-25 0,1 25 16,25-25-16,-25 0 0,-1 25 0,26-24 0,-25-1 16,0 25-16,-1-25 0,1 0 0,0 25 15,0-25-15,0 25 0,-1 0 0,1 0 16,0 0-16</inkml:trace>
  <inkml:trace contextRef="#ctx0" brushRef="#br0" timeOffset="175094.99">19695 13072 0,'0'0'0,"0"-25"16,-25 25-1,0 0 1,1 0-1,-1 25-15,0 0 16,0 0-16,0-1 16,25 1-16,-25 0 0,1 0 0,-1 0 15,25 0-15,-25 24 0,0-24 0,25 0 16,-25 24-16,25-24 0,-24 0 0,24 25 0,-25-26 16,25 26-16,-25-25 0,25 24 0,0-24 15,-25 0-15,25 0 0,0 0 16,-25-25-16,25 24 0,-24 1 0</inkml:trace>
  <inkml:trace contextRef="#ctx0" brushRef="#br0" timeOffset="175423.99">19174 13022 0,'0'0'0,"0"-24"16,-25 24 15,50 0-31,-25 24 16,25-24 0,-25 25-16,25 0 0,-1-25 15,-24 25-15,25 0 0,-25-1 0,25 1 16,0 0-16,0 0 0,-1 0 0,1 0 0,-25-1 15,25 1-15,0 0 0,0 0 16,-1 24-16,1-24 0,0 0 0,0 0 16,0 0-16,-25-1 0,25 1 0,-1 0 0,1 0 15,-25 0-15,25-25 0,-25 24 16,25-24-16</inkml:trace>
  <inkml:trace contextRef="#ctx0" brushRef="#br0" timeOffset="175696.99">19100 13320 0,'0'0'0,"-25"0"15,0 0-15,0-25 31,50 25-15,0 0 0,0 0-16,-1 25 15,1-25-15,0 0 0,0 0 0,0 0 16,-1-25-16,26 25 0,-25 0 16,24 0-16,-24-24 0,25 24 0,-25 0 15,173-50-15</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5T19:37:13.141"/>
    </inkml:context>
    <inkml:brush xml:id="br0">
      <inkml:brushProperty name="width" value="0.05292" units="cm"/>
      <inkml:brushProperty name="height" value="0.05292" units="cm"/>
      <inkml:brushProperty name="color" value="#FF0000"/>
    </inkml:brush>
  </inkml:definitions>
  <inkml:trace contextRef="#ctx0" brushRef="#br0">10542 4018 0,'25'-24'16,"-25"-1"31,-25 25-31,25-25-16,-25 0 15,25 0 1,-25 1-1,-24-26-15,-75-49 16,-50-1 0,25 51-1,75 49 17,-50 0-17,74 25-15,-49 49 0,74-49 16,-49 25-16,-1 123 31,26-74-15,24 25-1,25 50 1,25-100 0,24 75-1,-24-74 1,25-1-1,-50-49-15,49 24 16,-24-24-16,50 25 16,49 24-1,24-24 1,-48 0 0,-51-50-1,75 24 1,-99-24-16,25 0 15,99-49 1,-125 49-16,76-99 16,-1-1-1,-74 75-15,24-99 16,-24 75-16,25-50 16,-26-25-1,-48 24 1,-1 76-16,-50-100 15,51 74-15,-76-74 16,-24 0 0,-74-50-1</inkml:trace>
  <inkml:trace contextRef="#ctx0" brushRef="#br0" timeOffset="3248.54">20389 4366 0,'0'-25'109,"224"50"-77,-175-25-32,26 0 0,98 49 15,-24 26 1,-124-51-16,124 76 16,-124-76-1,-1 1-15,51 74 16,-26 1-1,51 123 1,-76-173-16,1 74 16,0-100-16,0 125 15,0 50 1,-25-1 0,-25-49-1,-25 49 1,-24 26-1,-1-26 1,-24-49 0,-25 25-1,25-1 1,25-49 0,49-99-16,-149 198 15,149-173 1,-124 99-16,1-25 15,-51 49 17,26-24-17,-75-25 1,-75 50 0,1-25-1,74-1 1,-50-24-1,0 0 1,174-74 0,-124 25-1</inkml:trace>
  <inkml:trace contextRef="#ctx0" brushRef="#br0" timeOffset="4265.39">18008 8111 0,'0'25'78,"-25"-25"-62,25 50-16,-24-1 15,-1-24-15,-50 124 16,26 0 0,-50 49-1,49-74 1,-24 25 0,24-75-1,50-24 1,-25-25 15,50-25-15,0 0-1,-25 25 1,49-25 0,26 0-1,24 0 1,-74 0-16,99 0 15,-99 0-15,74 0 16,74 24 0,26 1-1,-150-25-15,249 75 16</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9:08:35.286"/>
    </inkml:context>
    <inkml:brush xml:id="br0">
      <inkml:brushProperty name="width" value="0.05292" units="cm"/>
      <inkml:brushProperty name="height" value="0.05292" units="cm"/>
      <inkml:brushProperty name="color" value="#FF0000"/>
    </inkml:brush>
  </inkml:definitions>
  <inkml:trace contextRef="#ctx0" brushRef="#br0">21158 744 0,'0'-25'16,"25"25"31,0 0 0,0 0-32,0 25-15,-1-25 16,1 25-16,25 25 16,24 49-1,-49-25 1,-25 1 0,0-51 15,-25-24 16,0-74-32,1 49 1,24 0 0,0 1-1,0-1 1,0-74-1,49-75 1,1 149 0,-25 50-1,24 0 1,26 24 0,-26 26-1,-24-1 1,0 1 15,0-1-15,-25 0-1,0-49 1,-25-25 15,0-25-15,0 1-16,0-26 15,1-24 1,24-26 0,24 1-1,1 25 1,25 24 0,0 25 15,-1 25-31,1 75 15,-1 24 17,-24 0-17,25-24 1,-25-26 0,-1 26-16</inkml:trace>
  <inkml:trace contextRef="#ctx0" brushRef="#br0" timeOffset="332.99">22275 769 0,'0'-25'15,"0"50"17,0 0-17,0 0 1,24-25-16,-24 49 15,0-24 1,25 0-16,-25 0 16,0-1-1</inkml:trace>
  <inkml:trace contextRef="#ctx0" brushRef="#br0" timeOffset="519">22250 496 0,'0'-25'16</inkml:trace>
  <inkml:trace contextRef="#ctx0" brushRef="#br0" timeOffset="1215.99">22523 670 0,'0'-25'47,"24"25"-47,-24 25 16,0 0-1,0-1 1,25-24-16,0 50 16,25 24-1,-50-49 1,24 25-16,-24-25 15,25-1-15,-25 1 32,0-50-1,-25 1-15,1-1-1,24-50 1,0 26-1,0-26 1,24 51-16,1-1 16,-25 0-16,25 0 15,0 0 1,25 50 0,-26 50-1,26-1 1,-25 25-1,24-24 17,-24-26-17,0 1-15</inkml:trace>
  <inkml:trace contextRef="#ctx0" brushRef="#br0" timeOffset="1600">23118 273 0,'25'25'47,"-25"-1"-31,0 1-16,0 74 16,25-24-1,-1 99 1,1-50-1,25 0 1,-25-25 0,-1-74-1,1 74 1</inkml:trace>
  <inkml:trace contextRef="#ctx0" brushRef="#br0" timeOffset="1848.99">23118 769 0,'0'0'0,"0"25"15,0-50 16,25 25-15,0 0 0,-25-25-16,74 25 15,149 0 1</inkml:trace>
  <inkml:trace contextRef="#ctx0" brushRef="#br0" timeOffset="2349">23589 893 0,'0'0'0,"-25"0"0,50 0 15,-50 0 1,50 0 15,-25-25-15,50 0 0,-1-49-1,-24 49 1,-25 0 15,-25 1-15,1 24-1,-26 0 1,-24 49 0,49 1-1,25-25 1,0-1-1,0 1 1,25 0-16,-1 0 16,1 0-1,0-25-15,25 24 16</inkml:trace>
  <inkml:trace contextRef="#ctx0" brushRef="#br0" timeOffset="2816">23862 1042 0,'25'-25'16,"-25"0"-16,25 25 15,-25-25-15,0 1 16,0-1 0,0 0-1,0 0-15,0 0 16,0 1-16,0-1 16,0 0-1,0 0 1,25 50 15,-1-25 0,-24 50-15,25-26 0,99 150-1,-49-75 1,-26-124-1,26-24 1,-26-26-16</inkml:trace>
  <inkml:trace contextRef="#ctx0" brushRef="#br0" timeOffset="3665.99">24333 794 0,'0'0'15,"25"0"48,-25 25-63,25-25 15,-25 24-15,50 1 16,-50 0-16,24 0 16,-24 0-16,25 24 15,-25 1 1,25-1-1,-25-24 17,-25-50-17,25-24 1,-25-26 0,25 1-1,0 0 1,25 24-1,0 25 1,0 25 0,24 0-1,-24 50 1,0-1 0,0 26-1,-25-1 1,25 25-1,-25-49 17,0 0-17,-25-75 1,25 0 0,-25-74-1,50-25 1,0 25-1,-25 74-15,24-25 16,-24 25 0,25 25-16,25 0 15,-1 50 1,1 24 0,0 26-1,-50 24 1,-25 49-1</inkml:trace>
  <inkml:trace contextRef="#ctx0" brushRef="#br0" timeOffset="4600">22920 1463 0,'0'0'0,"-25"-24"16,25-1 0,-25 25-1,25-25 1,-50 0 0,26 50-1,-26 25 1,0-1-1,1 26 1,49-26 0,49 1-1,1 0 1,0-1 0,24-24-1,25 25 1,-24-26-1,-26 1 1,1 0 15,-25 0-15,-25 0 0,-25 24-1,-25-24 1,-49-25-1,-25 0 1,-25-25 0,50-24-1,49-26 1</inkml:trace>
  <inkml:trace contextRef="#ctx0" brushRef="#br0" timeOffset="5165.99">23564 1662 0,'0'-25'0,"-24"25"16,24-25-1,0 0-15,-25 1 16,0-1 0,0 0-1,-24 0 1,-1 50-1,0 25 1,1-1 15,24 51-15,25-26 0,25 0-1,24-24 1,75-25-1,-99-25-15,74 0 16,-74 0-16,25-50 16,-25 1-1,-50-26 1,-50 1 0,1-1-1,24 26 1,26 49-1</inkml:trace>
  <inkml:trace contextRef="#ctx0" brushRef="#br0" timeOffset="5549">23887 1463 0,'0'0'0,"-25"0"47,50 0-32,-25 25 1,0 0 0,0 49-1,25 26 1,0-1 0,-1 0-1,-24-74-15,0 25 16,25-26-16,-25 1 0,25 0 15</inkml:trace>
  <inkml:trace contextRef="#ctx0" brushRef="#br0" timeOffset="5981.99">23912 1364 0,'0'0'0,"25"0"47,-25 25-31,24-25-16,1 0 15,50 50 1,-1-26 0,0 26-1,-24 0 1,-25-1 0,-25 1-1,0 0 1,-50 24-1,-24-24 1,-25-26 15,-25-24-15,-75-74 0</inkml:trace>
  <inkml:trace contextRef="#ctx0" brushRef="#br0" timeOffset="8332.99">11708 695 0,'0'-25'47,"-25"25"15,25 25-46,-25-25 15,25 24-15,-25 1-16,50 0 16,0-25 15,-25-25-16,25 0 17,-25 1 30,-25 24-46,0 0-1,50 0 32,-25-25-31,25 25-16,-50-50 16,0 50-1,25 25 63,25-25-78,0 0 16,-25-25 0,25 25-1,-25-25 1,0 1 15,-25 24-15,0 0-1,25 24 1,-25 1 0,25 0-1,25-25 1,0 25-1,-25-50 1,25 25 15,-1-25-15,-24 0 0,-24 25-1,-1 0 1,0 25-1,0 0 1,25 0 0,0 0 15,25-25-15,0 0-16,0-25 15,-25 0 1,0 0 15,-25 25 0,0 0-15,25 25 0,0 0 46,25-50-46,0 50-1</inkml:trace>
  <inkml:trace contextRef="#ctx0" brushRef="#br0" timeOffset="31644.99">3373 198 0,'0'0'0,"25"0"47,-25 25 0,0 0-31,0 0-16,0 0 0,-25 49 15,25 100 1,-24 74 0,24-50-1,24-24 1,-24 24-1,0-74 1,25-25 0,-25-74-16,0 50 15,0-50 1,0-1-16,0 51 31,0-26-15,0-24-1,0 0 1,25 25 0,-25-26-1,0 1-15,25 0 16,-25 0 0,25-25-16,-1 0 15,26 25 1,0-25-1,49 0 1,-25-25 0,26 25-1,-76-25-15,100 25 32,-99-25-32,74 25 15,25 0 1,25-25-1,-25 25 1,0 0 0,25 0-1,-25-24 1,25 24 0,-25 0-1,0 0 1,25 0-1,-25 24 1,74-24 0,-49 25-1,25 0 1,-25 0 15,49 0-15,0-25-1,-148 0-15,149 24 16,-150-24-16,100 25 16,-124-25-16,173 25 15,-173-25-15,173 0 16,-24 25 0,24-25-1,26 25 1,-26-25-1,-173 0-15,173 24 16,-173-24-16,174 0 16,-1 0-1,-24 0 1,-1 25 15,1-25-15,-25 0-1,49 0 1,-24 0 0,0-25-1,24 25 1,-24 0 0,-26-24-1,26-1 1,-25 25-1,-124 0-15,124 0 16,-100-25-16,50 25 16,-74 0-16,99 0 15,-74-25 1,49 25-16,99-25 31,26 25-15,-26-24-1,25 24 1,1-25 0,-51 25-1,50-25 1,26 0 0,-51 25-1,25-49 1,75 24-1,-149 25 1,74-25 0,-49 0-1,-150 25-15,125-25 32,-99 25-32,99-24 15,24-1 1,-148 25-16,149-25 15,-125 25-15,100 0 16,-50 0 0,-49-25-16,49 25 15,-74 0-15,99 0 16,0 0 0,50-25-1,-25 25 1,-25 0-1,49-24 1,-24 24 0,-25 0-1,0-25 1,0 25 15,-25 0-15,0 0-1,-24 0-15,-1 0 16,-49 0-16,0 0 0,49 0 16,1 25-1,-1-25 1,25 0 0,-24 0-1,24 0 1,0 0-1,-24 0 1,24 0 0,25 0-1,-25 0 17,-24 0-17,-51 0-15,76 0 16,-76 0-16,26 0 15,24 0 1,50 24 0,-49-24-1,24 25 1,0-25 0,-74 0-16,99 25 15,-99-25-15,49 0 16,50 25-1,-99-25-15,74 0 16,-74 0 0,50 0-16,-26 0 15,-24 0-15,49 0 16,-49 0 0,25 0-1,-1 0 1,1 0-1,-25-25 1,0 25 0,-25-25-1,24 0 1,-24 1 0,0-26-1,0-25 1,0-49-1,25-24 1,-25 98-16,-25-49 16,25 74-16,0-99 15,-24 0 1,24 0 15,-25 25-15,25 0-1,0 24 1,-25 25 0,25 26-16,-25-1 15,25 0-15,0 0 16,-25 0 0,1 1-1,-1-1 1,-50 25-1,1 0 1,-25 0 0,-75 25-1,1-25 1,-76 0 15,26 0-15,0 0-1,-25 0 1,25-25 0,24 25-1,1 0 1,148 0-16,-123-25 16,123 25-16,0 0 0,-74 0 15,-99 0 1,173 0-16,-123-25 15,148 25-15,-149 0 16,-49 0 0,0-25-1,24 25 1,-98-24 15,123 24-15,125 0-16,-125-25 15,124 25-15,-148 0 16,-125 0 0,125 0-1,-50 0 1,0 0 0,74 25-1,-123-25 1,123 0-1,-24-25 1,-26 25 0,1 25-1,49-25 1,-24 0 15,173 0-31,-124 0 16,100 0-16,-100 0 15,-50-25 1,1 25 0,0 0-1,24 0 1,-74 0 0,149 0-1,-125 0 1,26-25-1,0 25 1,-26 0 0,76-25-1,-1 25 1,-50 0 15,-49-25-15,25 25-1,49 0 1,-49 0 0,0-24-1,-25 24 1,-50-25 0,149 0-1,-248 25-15</inkml:trace>
  <inkml:trace contextRef="#ctx0" brushRef="#br0" timeOffset="47109.99">12923 1463 0,'-25'0'0,"50"0"47,-25-24-31,0 48-16,-25-24 31,25 25 31,25 0-30,-25 0-17,0 0 1,0-1-16,25-24 0,0 50 15,0 0 1,-25-25-16,24 24 16,-24-24-1,25 0-15,-25 0 16,0-1 15,-25-24 63,1 25-78,-1-25-1,0 0-15,0 25 16,0-25-16,1 25 0,-51 0 15,50-25-15,-74 49 16,-50 1 0,125-25-16,-125 24 15,124-24-15,-124 25 32,124-50-32,-74 49 0,74-49 0,-99 50 15,50-1 16,-1 1-15,51-50 0,-1 0-1,50 0 1,-1 0 0</inkml:trace>
  <inkml:trace contextRef="#ctx0" brushRef="#br0" timeOffset="49060">10964 2927 0,'0'0'0,"-25"0"46,50 0-30,-25 25-16,0 0 16,0-1-1,0 1 1,0 0-16,0 25 16,24-26-16,-24 26 15,0-25 1,0 24-1,-24-49 17,24-24-17,-25-1 1,25 0-16,0-25 16,-25 1-1,25-26 16,0 51-15,25-1-16,-25 0 16,0 0-16,25 0 15,-1 1 1,26-1 0,-25 25-1,0 25 1,-1 24-1,1 1 1,0 24 0,0 1-1,-25-1 1,0-49 0,25 0-1,-25-1-15,0 1 0,0 0 0,0 0 16,25 0-16</inkml:trace>
  <inkml:trace contextRef="#ctx0" brushRef="#br0" timeOffset="49342.99">10939 3051 0,'0'-25'15,"0"50"17,25-25-1,-1 0-16,1 0 1,0 0-16,0 0 16,49 0-1,50-25-15</inkml:trace>
  <inkml:trace contextRef="#ctx0" brushRef="#br0" timeOffset="49679.99">11385 2877 0,'25'0'0,"-50"0"16,25 25-1,0 0 17,0 0-17,0 0 1,25 24 0,-25 1-1,25 49 1,0-49-1,0-1-15</inkml:trace>
  <inkml:trace contextRef="#ctx0" brushRef="#br0" timeOffset="50225.99">11410 2902 0,'0'0'0,"0"-25"47,0 1-31,50-1-1,-1 25 1,1 0-1,0 25 1,-50-1-16,24 26 16,-24-25-1,0 24-15,-24 1 32,-26 0-32,50-26 15,25-24 16,-25-24-15,25 24 0,24 0-1,-24 0 1,0 24 0,-25 26-1,0 0 1,0-1-1,-50-24 1,-24 0 0,24 0-1,25-50-15,-49 0 16</inkml:trace>
  <inkml:trace contextRef="#ctx0" brushRef="#br0" timeOffset="50826.99">12129 2927 0,'0'-25'16,"-24"25"-1,48 0 48,1 0-32,-25-25-15,25 1-1,-50-1 1,0 25 0,1 0-1,-1 0 1,-25 25-1,25-1-15,-49 26 16,74-25-16,-25 24 16,0 1-1,25 0 1,25 24 0,25-49-1,-25 0-15,49-1 31,-49-24-31,0 0 0,49 0 16,25 0 0,25-24-16</inkml:trace>
  <inkml:trace contextRef="#ctx0" brushRef="#br0" timeOffset="51194.01">12576 2803 0,'-25'0'31,"25"25"-15,0 0 15,25-1-31,-25 1 16,0 50 0,25 24-1,0-25 1,-1 1-1,1-51 1,-25 1 0</inkml:trace>
  <inkml:trace contextRef="#ctx0" brushRef="#br0" timeOffset="51543">12576 2877 0,'0'0'0,"0"-24"15,25 24 1,0-25 0,-1 25-1,1 0-15,25 25 16,-25-25-16,24 49 15,1 1 1,-1 49 0,-24-49-1,0 24 17,-75-24-32,1-1 15,-50 1 1,-125-25-1</inkml:trace>
  <inkml:trace contextRef="#ctx0" brushRef="#br0" timeOffset="52192.99">10815 2629 0,'0'0'0,"0"-25"0,25 25 47,-1 0-16,1 0-15,0 0-16,25 0 15,24 0 1,50 0-16</inkml:trace>
  <inkml:trace contextRef="#ctx0" brushRef="#br0" timeOffset="52608.99">11385 2679 0,'25'-25'15,"0"25"48,0 0-63,0 0 15,-1 0 1,-24-25-16,124 0 16</inkml:trace>
  <inkml:trace contextRef="#ctx0" brushRef="#br0" timeOffset="53009.99">11807 2629 0,'25'0'16,"0"0"15,-25-25-15,24 25-16,1 0 15,0 0 1,0 0 0,49 0-16,75-24 15</inkml:trace>
  <inkml:trace contextRef="#ctx0" brushRef="#br0" timeOffset="53358.99">12427 2604 0,'0'0'0,"25"0"62,0 0-46,0-24-16,-1 24 16,1 0-16,0 0 15,74-25 1,25 25-16</inkml:trace>
  <inkml:trace contextRef="#ctx0" brushRef="#br0" timeOffset="53925.99">13146 3200 0,'25'0'78,"25"0"-62,0-25-16,-26 25 16,51 0-1,49-25 1,-99 25-16,74 0 15,0-25-15</inkml:trace>
  <inkml:trace contextRef="#ctx0" brushRef="#br0" timeOffset="54209">13469 3051 0,'-25'0'0,"25"-25"47,25 25-31,-25 25-1,0 0 1,25-25-16,-25 25 0,0-1 15,25 51 1,-1-1 0,1-49-16,0 74 0</inkml:trace>
  <inkml:trace contextRef="#ctx0" brushRef="#br0" timeOffset="55345">13742 1538 0,'0'25'62,"0"-1"-46,0 1-16,0 0 16,25 25-16,24 99 15,-24-1 1,49 26 0,-24-50-1,-25-25 16,-25-74-31,25 25 16,-25-26-16,0 1 0,24 0 16,-24 25-1,25-26 1</inkml:trace>
  <inkml:trace contextRef="#ctx0" brushRef="#br0" timeOffset="55942">14461 1587 0,'25'25'47,"-25"0"-31,25-25-16,0 75 16,24-1-1,26 25 16,-1 0-15,-24-24 0,-1 24-1,-24-25 1,0-49-16,0 50 16,-1-1-1,1-24 1,-25-26-1,25 1 1,-25 0-16</inkml:trace>
  <inkml:trace contextRef="#ctx0" brushRef="#br0" timeOffset="56394.01">15304 1612 0,'0'0'0,"-24"0"16,24 25 15,0 0-15,24-25-1,1 50 1,25 74 0,49 0-1,0 24 1,-24-24 0,-1-24-1,50 98 1</inkml:trace>
  <inkml:trace contextRef="#ctx0" brushRef="#br0" timeOffset="71224">13395 5804 0,'24'-49'0,"-48"49"31,24-25-15,0 0 0,-25 25-1,0-25 1,-74 0 0,-1 50-1,26 50 1,24 24-1,50-49 1,25-1 0,0-24-1,25 0 1,-1 0 0,-49-1-16,100 26 15,-76-50 1,26 50-16,0-26 15,-1 26 1,1-25 15,-50 24-15,0-24 0,0 25-1,-25-25 1,-25-25-1,-24 24 1,0-24 0,-75-49-1,25-1-15</inkml:trace>
  <inkml:trace contextRef="#ctx0" brushRef="#br0" timeOffset="71792.99">13742 5581 0,'0'25'16,"0"0"15,0-1-16,0 1-15,0 0 16,0 49-16,0 75 16,0-25 15,0 25-15,0-50-1,0-74-15,25 25 16,-25-25-16,0-1 15,24-24 1,1 0 0,0 25-1,25-25 1,-1 25 0,26-25-1,24-25 1,0-74-1</inkml:trace>
  <inkml:trace contextRef="#ctx0" brushRef="#br0" timeOffset="72022.99">13791 6127 0,'25'0'31,"-25"-25"-31,25 25 16,0 0-1,74-25 1</inkml:trace>
  <inkml:trace contextRef="#ctx0" brushRef="#br0" timeOffset="72906.99">14213 6176 0,'0'0'0,"-25"0"31,25 25 0,25-25-15,0 0-1,0 0 1,-1 0 0,1-25-16,25-49 31,-50 49-15,-25-24-1,0 49 1,0 0-1,1 24 1,-26 26 0,25 24-1,0 1 1,50-1 0,25 1-1,24-26 1,75-49-1,-25-49 1,-99 24-16,74-74 31,-74 49-31,74-99 16,-74-49 0,-25 74-1,-25 24 1,-24 51-1,24 49 1,0 0 0,25 25-1,0 24 1,-25 26 0,25 49-1,25 0 1,0 49 15,0 51-31,-1-76 16,1 1 15,-25-50-15,0-49-1,0 0 1,0-25-16</inkml:trace>
  <inkml:trace contextRef="#ctx0" brushRef="#br0" timeOffset="73322.99">14784 6127 0,'0'0'0,"0"-25"0,0 0 31,24 25-15,1-25-1,25-24 1,-1 24-1,1 25 1,0 50 0,24 49-1,-74 25 1,0-50 0,-25-24-1,0-25-15,-24 24 16,24-49-1,-25 25-15,-49-50 16,-25-49 0</inkml:trace>
  <inkml:trace contextRef="#ctx0" brushRef="#br0" timeOffset="73772.99">15503 6028 0,'0'0'0,"-25"0"31,25 24-15,0 1 0,-25-25-1,50 0 1,0 0-1,0-25 1,0-49 0,-25 49-1,0 0-15,-25 25 16,0 0 0,0 0-1,0 25-15,1 25 16</inkml:trace>
  <inkml:trace contextRef="#ctx0" brushRef="#br0" timeOffset="74239.99">15627 6424 0,'0'0'0,"-25"0"31,0 25-16,1-25 1,24 25-16,-25 0 31,0 0-15,50-1 0,0-48-1,24-1 1,1 0-1,-50-25 1,-25 26 0,-49-26-1,24 25 1,0 50 0</inkml:trace>
  <inkml:trace contextRef="#ctx0" brushRef="#br0" timeOffset="74805.99">16222 6003 0,'0'0'0,"0"-25"15,0 0-15,-25 0 16,1-24-1,48 24 1,1 0 15,50-25-15,-26 50 0,51 50-1,-51 25 1,-24-51-16,-25 100 15,0-74-15,-25 49 16,-49 50 0,49-124-16,-25 74 15,50-74-15,0 0 16,25-25 0,0 0-1,0 0-15,24 0 16,26 0-16,-1 0 15,149-25 1</inkml:trace>
  <inkml:trace contextRef="#ctx0" brushRef="#br0" timeOffset="75922.99">1091 2927 0,'-24'0'0,"48"0"0,-73 0 0,24 25 15,0-25 1,-74 49 0,49 1-1,26 24 1,-1 1-1,50-1 1,24-24 0,26-25-1,24-1 1,-25 1 0,-49-25-16,74 0 15,-74 0-15,0 0 16,24 50-1,1-1 1,-25 75 0,-50-24 15,-25-26-15,1-24-1,-125-50 1,50-25-1,-25-99 1</inkml:trace>
  <inkml:trace contextRef="#ctx0" brushRef="#br0" timeOffset="76405.99">1414 2828 0,'25'0'16,"-25"25"15,24-25-16,-24 24-15,25 1 16,0 25 0,-25-25-16,50 99 15,-50-100-15,24 51 16,26 49 0,-25-25-1,25-49 1,-1 49-1,-24-25 1,0-49 0,24 0 15,1-25-15,24-50-1,1-24 1,-1-125-16</inkml:trace>
  <inkml:trace contextRef="#ctx0" brushRef="#br0" timeOffset="76605.99">1662 3324 0,'0'0'0,"0"-25"0,25 25 31,0-25-15,99-74-16</inkml:trace>
  <inkml:trace contextRef="#ctx0" brushRef="#br0" timeOffset="77392.99">2133 3473 0,'-25'-25'15,"1"25"1,24-25 0,24 25 15,1 0-15,0 0-1,25-25 1,-1-49-1,-24-25 1,-50 99-16,0-50 16,25 25-16,-24 25 0,-1 0 15,-50 25 1,26 49 0,-1 50-1,50-24 1,50-1-1,24 0 1,50-74 15,50-75-15,74-99 0,-124 1-1,-74-26 1,-100-24-1,-49 74 1,-1 24 0,51 76-1,24 48 1,25 26 0,25 74-1,24 50 1,26 24 15,24 100-31,-49-100 16,-1-24 15,-49-125-31,50 125 16,-50-149-16,25 49 15,-25 1-15</inkml:trace>
  <inkml:trace contextRef="#ctx0" brushRef="#br0" timeOffset="77789">2729 3324 0,'0'0'16,"0"-25"-16,0 0 0,24 0 31,1 1-15,-25-1-16,75-25 16,-51 50-16,51-49 15,24 73 1,-25 26-1,1 49 1,-50 25 0,-50 0-1,-50-25 1,-49-74 0,25-25-1,25-49 1,-25-26-1</inkml:trace>
  <inkml:trace contextRef="#ctx0" brushRef="#br0" timeOffset="78371.99">3597 3051 0,'0'0'0,"-25"0"15,0 25 1,25 0 0,-25-1-1,25 26 1,25-50 0,0 0-1,24-25 1,-24-24-1,-25-26 1,-49 50 0,-1 25 15,25 0-15,0 50-16</inkml:trace>
  <inkml:trace contextRef="#ctx0" brushRef="#br0" timeOffset="78805.99">3721 3448 0,'0'0'0,"0"-25"16,-25 25 0,25 25 15,-25-25-15,25 49-1,0-24-15,-25 50 16,25-51-16,0 1 15,25 0 1,25-75 0,-25 1-1,-1-75 1,-48 99 0,-1-25-1,-25 50 1,50 25-1,-25 0 1</inkml:trace>
  <inkml:trace contextRef="#ctx0" brushRef="#br0" timeOffset="79539">4266 2778 0,'0'0'0,"0"-25"16,-24 25 15,48 0 0,-24 25-15,0 0-16,0 0 15,50 74 1,0 75 0,24-1-1,-24-49 1,-26-99-16,51 99 15</inkml:trace>
  <inkml:trace contextRef="#ctx0" brushRef="#br0" timeOffset="169216.99">7169 5531 0,'0'0'0,"0"25"94,-25 0-78,25 0-16,-25 0 15,25-1 1,0 1 0,25-25-1,0-25 1,-1 25 0,-24-24-1,25-1-15,0 0 16,-25 0-1,0 0-15,-25 25 16,0 0 0,1 0-1,-1 25 1,0 25 0,50-50 30,-25-25 1</inkml:trace>
  <inkml:trace contextRef="#ctx0" brushRef="#br0" timeOffset="177214">22870 8930 0,'-25'0'16,"50"0"15,0 0-15,0 0-1,24 0 1,1 0 0,24 0-1,-24 0 1,-25 0 0,-50 0 15,0 24-16,0-24 1,0-24 0,1 24-1,-1 0 1,0-25 0,0 25-1,50 0 16</inkml:trace>
  <inkml:trace contextRef="#ctx0" brushRef="#br0" timeOffset="187716">2580 6524 0,'24'0'62,"1"0"-62,0 0 16,0 0-1,0 0-15,0 0 16,-1 24 0,51-24-1,-1-24 1,1 24-1,-1 0 1,-24 0 0,-1 0-1,26-25 1,24 25 0,-25 0-1,-24 0 1,24 0 15,1 0-15,-1 0-1,-24 0 1,-1 0 0,26 0-1,-26 0 1,1 0-1,0 0 1,-26 0-16,26 25 16,-25-25-16,0 0 15,49 0 1,-49 0 0,0 0-16,74 0 15,-74 0 1,24 0-16,1 0 15,24 0 17,-24 0-17,24 0 1,-24 0 0,-1 0-1,26 24 1,-50-24-1,24 0 1,-24 0 0,-25 25 15</inkml:trace>
  <inkml:trace contextRef="#ctx0" brushRef="#br0" timeOffset="190357">2704 11857 0,'25'0'62,"-1"0"-15,1 0-31,0 24-16,0-24 0,0 0 16,-1 0-16,100 0 15,0 0 1,-24 0-1,48-24 1,-48 24 15,-26 0-15,0 24 0,26-24-1,-51 0 1,26 0-1,-26 0 1,1 0 0,-25 0-16,0 0 15,-1 0-15,1 0 16,25 0 0,24 25-1,-49-25 1,25 0 15,-26 25-31,1-25 31,0 0-15,25 0 0</inkml:trace>
  <inkml:trace contextRef="#ctx0" brushRef="#br0" timeOffset="200472.99">22969 9500 0,'-25'0'16,"50"0"0,0-25 15,0 50-15,24-25-1,51 0 1,-1 0-1,0 25 1,-25-25 0,-24 25-1,0 0 1</inkml:trace>
  <inkml:trace contextRef="#ctx0" brushRef="#br0" timeOffset="200806">22895 10244 0,'0'0'0,"25"0"32,-1 25-1,1-25-31,50 0 16,-1 25-1,0-25 1,26 25-1,-26-25 1</inkml:trace>
  <inkml:trace contextRef="#ctx0" brushRef="#br0" timeOffset="205521.99">15701 11162 0,'0'0'0,"25"0"78,-25 25-47,25-25-31,0 0 0,0 0 16,49 25-1,25-25 1,0 0 0,25 0-1,0 25 1</inkml:trace>
  <inkml:trace contextRef="#ctx0" brushRef="#br0" timeOffset="205854.99">16966 11311 0,'25'0'78,"0"0"-78,0 25 16,0-25-16,-1 0 0,51 0 31,98 0-31</inkml:trace>
  <inkml:trace contextRef="#ctx0" brushRef="#br0" timeOffset="206637.99">22820 10964 0,'0'-25'31,"25"25"-16,0 0-15,0 0 16,0-25-16,74 25 31,0 0-15,50 50 0,0-26-1,-50 1-15</inkml:trace>
  <inkml:trace contextRef="#ctx0" brushRef="#br0" timeOffset="206874.99">23044 11435 0,'0'0'0,"0"25"15,-25-25-15,25 25 47,25-25-31,-1 0-1,1 0-15,99 0 32,0 0-32</inkml:trace>
  <inkml:trace contextRef="#ctx0" brushRef="#br0" timeOffset="208537.99">15553 12551 0,'-25'0'16,"50"0"15,-1 0 31,1 25-62,0-25 0,0 0 16,0 0-16,74 25 16,50 0-1,-25-50 1,-100 25 0,26 0-1,24 0 1,-49 0-1</inkml:trace>
  <inkml:trace contextRef="#ctx0" brushRef="#br0" timeOffset="209144.99">17264 12650 0,'-25'0'15,"50"0"32,0 0-15,0 0-17,-1 25-15,1-25 16,0 0-16,99 25 15,-25-25 1,1 0 0,-51-25 15,-49 0 16</inkml:trace>
  <inkml:trace contextRef="#ctx0" brushRef="#br0" timeOffset="-212408.73">22870 12129 0,'0'0'0,"25"0"109,-25 25-109,25-25 16,-1 0-16,76 25 15,24 0 1,99 0-1,-124 0 1,-25-25 0,-49 24-1</inkml:trace>
  <inkml:trace contextRef="#ctx0" brushRef="#br0" timeOffset="-212093.74">22920 12849 0,'0'0'0,"24"0"47,-24 25-47,50-1 16,49-24-1,0 0 17,-74 0-32,25 0 15,-25 0-15,24 0 16,26 0-16</inkml:trace>
  <inkml:trace contextRef="#ctx0" brushRef="#br0" timeOffset="-209843.74">23093 13643 0,'0'0'0,"0"-25"0,0 50 47,25-25-32,0 24 17,0-24-32,-1 25 15,51 0 1,49 0-1,0-25 1,-99 0-16,99 0 16,-100 0-1,26 0-15,0 0 16,-26 0 0,-48 0 15,24-25-16</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9:12:35.104"/>
    </inkml:context>
    <inkml:brush xml:id="br0">
      <inkml:brushProperty name="width" value="0.05292" units="cm"/>
      <inkml:brushProperty name="height" value="0.05292" units="cm"/>
      <inkml:brushProperty name="color" value="#FF0000"/>
    </inkml:brush>
  </inkml:definitions>
  <inkml:trace contextRef="#ctx0" brushRef="#br0">20762 322 0,'-25'0'31,"25"-24"0,-25 24-31,0 0 32,25-25-1,25 25-15,0 0-1,24 0-15,125 0 16,-50 25-1,-74 24 1,-26 1 0,1 24-1,0 50 1,0-24 0,-25 24-1,25 0 1,-1 0 15,-24 24-15,25 26-1,-25 24 1,0-49 0,25-49-1,-25-76-15,0 76 16,0-76-16,0 51 15,25 74 1,0-25 0,-25-75-16,0 100 15,24-124-15,-24 124 16,25-25 0,-25 25-1,0 24 16,0 1-15,0-149-16,0 148 16,0-148-16,0 149 15,0-1 1,0-24 0,0 50-1,0-51 1,0-24-1,0 25 1,-49 0 0,49 25-1,24-50 1,1-25 0,-50 25-1,25 0 1,0-25 15,0 25-15,0 0-1,0 25 1,0-74 0,0 49-1,-24-25 1,24 0-1,0 0 1,0-74-16,-25 49 16,25-49-16,0 50 15,0-1 1,0 0 0,0 26-1,0-26 1,0 25 15,0-74-15,0 74-1,0-24 1,0-1 0,-25 25-1,25-24 1,0 24-1,0-74-15,-25 24 16,25-24-16,0 50 16,0 24-1,0-50 1,-25 26 0,25-25-1,0 49 1,-24-50 15,24 26-15,0-50-16,-25 24 15,25-24-15,0 25 16,-25-1 0,-25 50-1,26-24 1,-76 24-1,26-25 1,-224-49 0</inkml:trace>
  <inkml:trace contextRef="#ctx0" brushRef="#br0" timeOffset="4590.99">17190 2406 0,'0'25'203,"-25"-25"-203,25 25 16,0-1-16,0 1 15,25-25 1,-1 25 0,1-50-1,0 0 1,0-24 0,-50 24-1,0 25 1,0 0 15,1 0-15,24 25-16,-25-25 15,0 25 1,25-1 0,25-24 30</inkml:trace>
  <inkml:trace contextRef="#ctx0" brushRef="#br0" timeOffset="7291">17214 2480 0,'-24'0'93,"48"0"-61</inkml:trace>
  <inkml:trace contextRef="#ctx0" brushRef="#br0" timeOffset="9732">17140 2480 0,'0'-24'16,"25"24"124,0 0-124,-1 0-1,-24 24-15,25-24 0,0 25 16,0-25-16,0 25 16,-1 0-16,1 0 15,25 24 1,-25-24 0,-1 50-1,1-51 1,-25 1-16,25 0 15,-25 0 1,25 0 0,-25-1-1,0 1 1,0 0 31,0 0 0,0 0-32,-25 24 1,-25 26 0,26-75-1,-1 49 1,0-24-1,-25 0 17,26-25-17,-1 25 1,-50 24 0,51-24-1,-1-25 1,0 25-1,25-50 1</inkml:trace>
  <inkml:trace contextRef="#ctx0" brushRef="#br0" timeOffset="13004">17462 2828 0,'25'0'47,"-25"25"-16,25-1-15,-25 1-1,25-25-15,-25 25 16,50 25 0,-1-1-1,1 1 1,-25-1-1,-1 1 1,1 0 0,-25-1-1,0 1 1,25-1 0,-25-24-1,0 50 1,0-26-1,-25 1 1,25 24 15,0-49-15,-25 25 0,25-25-1,-24 24 1,-1-24-1,0 25 1,0-26 0,0-24-16,25 25 31,-49 25-31,24-25 16,0-1-16,-25 1 15,1 25 1,24-25-1,-25-1 17,1 1-17,-1 25 1,1-50 0,-1 25-1</inkml:trace>
  <inkml:trace contextRef="#ctx0" brushRef="#br0" timeOffset="15888">15776 3274 0,'-25'0'93,"25"25"-30,-25-25-47,25 25-1,-25-25-15,25 25 0,-24-25 16,24 24-16,24-24 78,-24-24 16,-24 24-94,24 24 0,-25-24 15,25 25 1</inkml:trace>
  <inkml:trace contextRef="#ctx0" brushRef="#br0" timeOffset="16764">15751 3324 0,'0'-25'32,"-25"25"15,0 0-32,1 25 1,-1-25-16,25 25 0,-25-25 15,25 24-15,-50 26 16,50-25-16,-24 0 16,-26 74-1,0 0 1,26 0 0,-1-24-1,0 24 1,25-25-1,0 1 1,0-1 15,0-24-15,0 24 0,0-24-1,25-1 1,-25-24-1,25 25 1,-1-1 0,1 1-1,-25-25 1,25 24 0,0-49-16,-25 25 15,25 0-15,-25 0 16,24 24-1,26 26 1,-50-50 0,25 24 15,24 1-15,-24 0-1,25-26 1,-1 26-1,-24-25 1,-25 0 0</inkml:trace>
  <inkml:trace contextRef="#ctx0" brushRef="#br0" timeOffset="18176">15652 3423 0,'-25'0'31,"25"25"-15,-25-25-16,0 25 15,1 24 1,-26 50 0,-24 26-1,24-26 1,0 25-1,25-50 1,1 1 0,-1 24-1,-25 0 1,25-25 0,1 26-1,-1-1 1,25-25-1,-25 1 1,25-1 0,25 25 15,-25-24-15,0 24-1,25-49 1,-25 24-1,24-24 1,1-1 0,0 1-1,0-1 1,0-24 0,24 0-1,1 25 1,0-26-1,-1 1 17,-24 0-17,0 0 1,24 0 0,-24-25-1,-25 24-15,25-24 16,0 0-16,-25 25 15,49-25 1,-24 25 0,0-25-1,0 25 1,0-25 0,-1 0-1,-24 25 16,25-25-15</inkml:trace>
  <inkml:trace contextRef="#ctx0" brushRef="#br0" timeOffset="19430">17090 4093 0,'0'25'47,"0"-1"-32,0-48 95,-24 24-95,48 0 79,1 0-78,0 24-1,0 1-15,74 25 16,-25 24 0,-49-49 15,-25 25-15,25 24-1,-25 0 1,0-24-1,-25 0 1,25-26 0,0 26-1,-25 0 1,1 24 0,-1-24-1,25-25-15,-50 24 16,25-24-1,25 0-15,-49 0 16,-1 24 0,25-24 15,25-50-15</inkml:trace>
  <inkml:trace contextRef="#ctx0" brushRef="#br0" timeOffset="20397">17314 4589 0,'24'0'62,"1"0"-46,-25 25-16,50-1 15,24 1 1,1 50 0,-26-1-1,-24 1 1,0-1-1,-25 25 1,0-24 0,0-1 15,0-24-15,-25 24-1,25 0 1,-25-49-1,1 25 1,-1-1 0,0-24 15,-25 50-15,25-51-16,1 1 0,24 0 0,-50 0 15,-24 49 1,-1-49-1,26 25 1,-1-25 15,25-1-15</inkml:trace>
  <inkml:trace contextRef="#ctx0" brushRef="#br0" timeOffset="25479">794 8334 0,'0'-24'16,"0"-1"0,-25 0-1,25 0 1,0 0-1,0 1 1,-25 24-16,0 0 16,1 0-16,-26 24 31,-49 76-15,24 73-1,26 26 1,49-51-1,74-48 1,1-51 0,24-24-1,0-25 1,-25 0 0,-24 25-1,-25 0 1,-25 24-1,25 26 17,-50-1-32,25-49 0,-50 74 31,25-99-31,-24 75 16,-26-51-1,51 1-15,-76-25 16,76-25-16,-26 1 15,-74-100-15</inkml:trace>
  <inkml:trace contextRef="#ctx0" brushRef="#br0" timeOffset="25963.99">943 8136 0,'-25'0'0,"25"-25"15,25 25 1,-25 25-1,0 0 1,0 49 0,0 50-1,0 75 1,24 24 0,51-25-1,-26-74 1,-24-99-16,25 74 15,-25-99-15,24 50 16,26 0 0,-26-50 15,50 0-15,1-50-1,-26-74 1,1-99-16</inkml:trace>
  <inkml:trace contextRef="#ctx0" brushRef="#br0" timeOffset="26163.99">1067 8930 0,'0'-25'32,"24"25"-32,-24-25 15,25 25 1,99-74-16</inkml:trace>
  <inkml:trace contextRef="#ctx0" brushRef="#br0" timeOffset="26929">1538 9029 0,'-25'0'15,"50"0"1,0 0 15,-1 0-15,-24-25-16,25 25 0,0-25 16,25-24-1,-25-26 1,-1 1-1,-24 49-15,-24-25 16,24 26-16,-25-1 0,0 25 16,-25 25-1,1 74 1,24-74-16,0 99 16,25-75-16,-25 51 15,75 48 1,74-73-1,-25-75 1,-49-25-16,99-74 16,-125 49-1,125-148 1,-99-75 0,-100 99-1,-99-24 1,50 123-1,25 51 1,49 73 0,25 1-1,25 49 1,-25-49-16,74 148 16,-49-148-16,25 123 15,-26-123-15,76 173 16,-76-173-16,100 148 15,-49 1 1,-1-26 0,-74-123-16,50 99 31,-50-100-31,25 26 16,-50-50-16</inkml:trace>
  <inkml:trace contextRef="#ctx0" brushRef="#br0" timeOffset="27297">2009 8905 0,'0'0'0,"0"-25"15,0 0 1,0 0 0,25 25-16,49-74 31,1 24-15,24 26-1,0 48 1,-49 51-1,-50 24 1,-75 50 0,26-25-1,-50-50 1,-50-148 0</inkml:trace>
  <inkml:trace contextRef="#ctx0" brushRef="#br0" timeOffset="27696">2629 8508 0,'-25'-25'0,"1"25"16,24 25 31,24-25-1,-24-25-46,0 0 16,0 1-16,0-1 16,-24 25 15,-1-25-15,0 50-1,25 0-15,-25 74 0</inkml:trace>
  <inkml:trace contextRef="#ctx0" brushRef="#br0" timeOffset="28112">2803 8905 0,'0'0'0,"-25"0"0,0 0 31,25 25-15,-24-1-1,24 51 1,0-1-1,0-49 1,24-50 0,1-24-1,25-51 1,-50 26 0,-25 74-16,0-50 15,25 26-15,-49 24 16,24 24-1,-25 26-15</inkml:trace>
  <inkml:trace contextRef="#ctx0" brushRef="#br0" timeOffset="28696">2927 8334 0,'-25'0'0,"25"-24"0,-25 24 16,25-25-1,-24 0 1,24 0-1,24-24 1,26 24 0,0 50-1,24 24 17,-49 50-17,-50 1 1,-25-1-1,75-99 1,-25-25 0,25 0-1,25 25 1,-1-25 0,26 50-1,-1 25 1,-49 24-1,-50 1 1,25-51-16,-74 76 16,74-76-16,-100 51 31,1-26-15,-50 1-1,25-50-15</inkml:trace>
  <inkml:trace contextRef="#ctx0" brushRef="#br0" timeOffset="29829">620 10815 0,'0'0'0,"25"0"15,-25-25 1,0 0 0,25-24-1,0-51 1,24 1-1,1 0 1,-1 25 0,26 49-1,49 50 1,-25 24 0,50 50-1,-25-49 1,-25-50-1,-74-25-15,74-49 16,-74 24 0,25-49-16,-1-99 31,-49 123-15,0 25-1,25 75 1,25 25-1,74 74 1,24-74 0,-24-50-1,0-100 1,-49-73 0,-50 24-1,-25 0 1,0 99-1,24 75 1,76 50 0,24-1 15,-25-24-15,0-50-1,-24-75 1,-75 50-16,49-74 15,-49 50-15,25-75 16,0 49 0,-25 50-16,25-24 15,-25 74 1,24-25-16,76 49 16,48 26-1,100-51-15</inkml:trace>
  <inkml:trace contextRef="#ctx0" brushRef="#br0" timeOffset="49576">17115 3051 0,'0'-25'93,"0"0"-46,-25 25-31,1 0-16,24-24 0,-25 24 15,0 0 1,0 0 0,0 0-1,1 0 1,-26 24 0,25-24-1,25 25-15,-25-25 16,25 25-1,-24-25 1,24 25-16,-25-25 16,25 25-1,0-1 17,-25-24-32,25 25 31,0 0-16,0 0 1,0 0 0,0-1-1,25 1 1,-25 0 0,0 0-1,0 0 1,25-1-1,-25 1 1,24-25 15,-24 25-15,25-25 0,-25 25 15,25-25-16,0 0 1,-25 25 15,25-25-31,-1 0 16,1 0 0,0 0-1,0 0 1,0 0-1,-1-25 1,1 0 0,0 25-1,0-25 1,0 25 0,-25-25 15,24 1-16,-24-26 1,25 0 0,-25 26-1,0-1-15,0 0 16,25 25-16,-25-25 16,-25 0-1,25-24 1,0 24-1,-25 0 1,25 0 0,-24 25-1,-1-24 1,0 24 0,0-25 15,0 25-16,25-25 1,-49 25 0,24 25-1,0-25 1,-24 25 0,24-25-1,0 49 1,0-24-1,0 25 1,1-26 0,-1 26-1,25-25 1,-25 24 0,25-24 15,-25 0-16,25 0 1,0 0 0,0-1-1,0 1 1,25 0 0,-25 0-1,25 0 1,0-1-1,24 1 1,-49 0 0,50-25-1,-25 25 1,-1-25-16,1 0 16,0-25-1,0 25 1,24-25-1,-24 0 1,0 1 0,0-51-1,-25 1 1,0 24 0,0 1-1,-25-1-15</inkml:trace>
  <inkml:trace contextRef="#ctx0" brushRef="#br0" timeOffset="50709">17016 2257 0,'0'0'0,"0"-25"16,-25 1 15,25-1 1,-25 25-17,1 0 1,-1 0-1,0 25 1,0-25 0,0 49-1,1-24-15,-1 25 16,25-26-16,0 1 16,-25 25-1,25-25-15,0-1 16,0 1-16,0 25 15,0-1 1,25-24 0,-25 25-1,25-25 1,-1 0 0,1-1 15,0 1-16,0-25-15,0 0 16,-1 0-16,1 0 16,0-25-1,25 1 1,-26-26 0,1 25-1,-25 0-15,25 0 16,-25 1-16,0-51 15,0 1 1,0-1 0,-25 26-1,0-26 17,1 26-32,-1 49 15,0 0 1</inkml:trace>
  <inkml:trace contextRef="#ctx0" brushRef="#br0" timeOffset="58125">10418 2084 0,'-25'0'16,"25"-25"0,-25 25-16,1-25 15,-1 25 1,0-25-16,0 25 15,-24-25 1,24 25-16,-50-24 16,-49 24-1,25 0 1,-50 24 0,50 26-1,0 24 1,49-24-1,1 24 1,24-24-16,0 24 16,25-49-16,0 50 15,-25-75-15,50 99 16,-25-74-16,25 49 16,0 1-1,49-26 16,0 1-15,-24-50-16,124 0 16,-150-25-16,100 0 15,50-24 1,-75-26 0,-99 50-16,50-74 15,-25 74-15,-25-49 16,-25-100-1,0 75 1,-124 25 0</inkml:trace>
  <inkml:trace contextRef="#ctx0" brushRef="#br0" timeOffset="58877.99">9426 2902 0,'0'-25'0,"0"1"16,0-1-1,0 0 1,-25 0-16,25 0 16,-50-24-1,1 24 1,-26 50 0,-73 49-1,73 1 1,50-51-16,-49 100 15,49-99-15,-25 74 16,26 50 0,24-50-1,0-74-15,49 74 16,-24-99 0,-25 25-16,74 50 0,26-26 15,98-24 1,1-50 15,24-49-15,-50-50-1,-73 25 1,-100-50 0,-25-74-1,-74 74 1,-50 25-1,50 99 1,-50 124 0</inkml:trace>
  <inkml:trace contextRef="#ctx0" brushRef="#br0" timeOffset="61091">8582 11460 0,'0'0'0,"-24"-25"0,24 50 47,24-25 0,1 0-31,0 25-1,0-25-15,99 24 16,0-24 0,0 25-1,25-25 1,-50 0 15,0 0-15,50 0-1,-99 0 1,24 0 0,0 0-1,1 0 1,24 0-1,-25 0 1,1 0 0,-1 0-1,26 25 1,-51-25 0,26 0-1,-1 0 16,-24 0-15,-1 0 0,26 0-1,-51 0 1,1 0-16,0 0 16,-25-25 15,25 25-16</inkml:trace>
  <inkml:trace contextRef="#ctx0" brushRef="#br0" timeOffset="62910">8012 9996 0,'-25'0'63,"50"0"-32,0 0-31,0 25 16,-1-25-16,76 25 15,98 0 1,149 24 0,25-49-1,-49 0 1,-249 0-16,199 25 16,-223-25-16,123 0 15,51 25 1,-76 0-1,1-25 1,-50 0 0,-74 0-16,25 0 15,-25 0-15,-1 0 16,26 0 0,-25 0-1,-25 25 1,25-25 31,-25-25 156,0 50-109</inkml:trace>
  <inkml:trace contextRef="#ctx0" brushRef="#br0" timeOffset="64707">4812 9971 0,'0'0'0,"0"-24"16,-25 24-16,50 0 47,-25 24-32,25-24-15,25 0 16,198 50 0,-100-25-1,100-25 1,100 0-1,-75 25 1,-249-25 0,51 0-1,-50 0 17,24 0-17</inkml:trace>
  <inkml:trace contextRef="#ctx0" brushRef="#br0" timeOffset="69412">15156 11485 0,'-25'0'16,"50"0"30,-1 0 33,1 0-64,0 0 1,0 0-16,0 0 15,24 24 1,1-24 0,24 0-1,-24-24 1,-25 24-16,24 0 16,-24 0-16,25 0 15,-1 0 1,1 0-1,0 0 1,-1 24 0,1-24-1,-25 0 1,24 0 0,1 0-1,-25 0 16,-1 0-15,1 0 0,0 0-1,0 0 1,24 0 0,-24 0-1,25 0 1,-25 0-1,49 0 1,-24 0 0,-1 0-1,26 0 1,-26-24 0,1 24-1,-25 0-15,24 0 16,-24 0-1,0 0 1,25-25 0,-1 25-1,-24 0 1,0 0 0,24 0-1,-24 0 1,0-25-1,0 25 1,0 0 0,-1 0 15,-24-25 78,0 0-93,0 1 0,0-1-1,0 0-15,-24-25 16,24 1-1,0-51 1,-25 26 0,25 0-1,-25 24 1,0-24 0,25 24-1,0 25 1,-25 0-1,25 1 17,0-1-17,-24 25 110,-1 0-78,0 0-31,0 0-16,-49 0 31,49 0-31,0 0 16,-74 0-1,0 0 1,24 0 0,51 0-16,-1 0 15,0 0-15,0 0 16,0 0-16,-49 0 15,49 0-15,0 0 16,-49 0 0,24 25-1,-24-25 1,49 0 0,-49-25-1,24 25 1,0 0-1,1 0 17,24-25-17,-25 25 1,-24 0 0,0 0-1,24 0 1,-24 0-1,-1 0 1,50 0 0,0 0-16,1 0 15,24-25 1,-25 25 0,25 25 15,-25 0 109,25 0-140,0-1 16,0 1-16,0 0 16,-25 0-16,50 0 15,-25 24 1,0 26 0,25-1-1,-25-24 1,0 24-1,25-24 17,-25-1-17,24 26 1,-24-26 0,0 1-1,0 24 1,0-49-1,0 0 1,0 0 0,25-25 31</inkml:trace>
  <inkml:trace contextRef="#ctx0" brushRef="#br0" timeOffset="74387">20637 11311 0,'25'0'109,"-25"25"-109,25-25 0,0 0 0,74 25 16,0-1 0,50-24-1,-74 0 1,-51 0-1,1 0 1,-50 0 15,1 0-15,-51-24 0,1-1-1,-1 0 1,1 25-1,49 0 1,25-25 0,-25 25 15,1 0-15,-1 0-1,50 0 48,-1 0-63,1 0 15,99 0 1,-25 25 0,-49-25-1,-50 25 16,-25-25-31,0 0 16,1 0 0,-76 0-1,26 0 1,-25-25 0,74 25-1,50 0 32,0 0-31,-1 0-1,-24 25 1,25-25-16,0 0 16,0 0-16,-50 0 78,0 0-63</inkml:trace>
  <inkml:trace contextRef="#ctx0" brushRef="#br0" timeOffset="103339">17388 2580 0,'0'-25'31,"-25"25"-31,50 0 31,-25-25-15,0 50 15,0 0 1,0-1-17,0 1 1,25 25-1,-25 0 1,0-26-16,0 1 16,0 0-16,25-25 15,-25 25-15,24-25 16,1 0 0,75-50-1,-1 25 1,74-24-1,-24-1 1,-124 50-16,99-25 16,-99 0-1,0 25-15,-1 0 0,1 0 16,0-24-16,-25 48 16,-25-24 15,25 50-16</inkml:trace>
  <inkml:trace contextRef="#ctx0" brushRef="#br0" timeOffset="106301">16991 2530 0,'0'-25'31,"-25"25"-15</inkml:trace>
  <inkml:trace contextRef="#ctx0" brushRef="#br0" timeOffset="106576">16718 2505 0</inkml:trace>
  <inkml:trace contextRef="#ctx0" brushRef="#br0" timeOffset="106791">16446 2456 0,'-25'0'32</inkml:trace>
  <inkml:trace contextRef="#ctx0" brushRef="#br0" timeOffset="107408.99">16991 4142 0,'0'25'47</inkml:trace>
  <inkml:trace contextRef="#ctx0" brushRef="#br0" timeOffset="107796">16793 4093 0</inkml:trace>
  <inkml:trace contextRef="#ctx0" brushRef="#br0" timeOffset="108117">16371 4142 0</inkml:trace>
  <inkml:trace contextRef="#ctx0" brushRef="#br0" timeOffset="109485">15900 2183 0,'0'-25'16,"-25"0"47,0 25-48,25-25-15,-25 25 16,1 0-16,-1 25 15,-25 0 1,-24 25 0,24 24-1,1 25 1,49-24 15,-25-26-15,50 26-1,-25-1 1,24-49 0,26 25-1,0-1 1,-26-24 0,51 0-1,-1 0 1,-24-1-1,-1-24 1,1-24 0,0-1-1,-26-25 1,1 1 0,0-1 15,0 0-16,-25-24 1,0-1 0,-25-24-1,0 25 1,0-1 0,25 51-16,-49-26 15,24 25-15,0 0 16,-24 1-1,-51 48 1</inkml:trace>
  <inkml:trace contextRef="#ctx0" brushRef="#br0" timeOffset="110483.99">16049 3870 0,'0'-25'16,"-25"25"15,25-25-31,0 0 16,-25 25-1,25-25 1,-50 25 0,26 0-1,-1 0-15,0 25 16,0 0-16,0 0 15,-24 49 1,24 1 0,0-1-1,25 0 1,25-24 0,25 0 15,-1-26-16,26 1 1,24-25 0,-74 0-1,-1-25 1,-24-74 0,0 0-1,0 0 1,-24 24-1,-1 1-15</inkml:trace>
  <inkml:trace contextRef="#ctx0" brushRef="#br0" timeOffset="111868.99">16743 11906 0,'0'-25'15,"25"25"17,-25 25-1,0 0 16,0 0-32,25 0 1,-25-1-16,25 1 16,-25 0-16,0 0 15,24 0 1,-24-1 0,25 1-1,0-25 1,25 0-1,24-25 1,50 1 0,50-26-1,49 0 1,-173 26-16,74-1 16,-100 25-1,26-25 1,-50 50-1,-25-25 1</inkml:trace>
  <inkml:trace contextRef="#ctx0" brushRef="#br0" timeOffset="113045">8607 12179 0,'0'0'0,"0"25"47,25-25 0,0 0-32,0 0-15,-1 0 16,26 25-16,198 24 15,-25-24 1,-24 0 0,24-25-1,25 0 1,-74 0 0,-1 0 15,-24 0-16,0 0 1,-50-25 0,25 25-1,-25 0 1,-24-25 0,-50 25-1,-1 0 32</inkml:trace>
  <inkml:trace contextRef="#ctx0" brushRef="#br0" timeOffset="114234">10939 10765 0,'0'0'16,"0"-25"-16,-25 25 0,25-24 16,0-1-1,-25 0 1,25 0 15,25 25-15,0 0-1,24 0 1,51 25 0,-76-25-16,76 50 15,-75-50-15,24 49 16,26 1 0,-51-1-1,1 26 1,0 24-1,-25-74-15,0 74 16,0-74 0,0 25-16,25 49 15,-25 0 1,0-25 0,0 1 15,25-26-16,-25 1 1,0 24 0,0-24-1,0 0 1,0-1 0,24 1-1,-24-1 1,0 1-1,0-25 1,0 24 0,0-24 15,0 25-31,0 0 16,0-26 15,0 1-16,0 25 1,0-25 0,0-1-1,-24 1 1,-1 0 0,-25 0-1,-24 0 1,-1-25-1,-49-25 1</inkml:trace>
  <inkml:trace contextRef="#ctx0" brushRef="#br0" timeOffset="119719">8508 13171 0,'-25'0'15,"25"-25"1,0 50 31,25-25 0,0 0-32,0 25 1,-1-25-16,100 0 16,-49 0-1,148 25 1,-49 0 0,-50-25-1,25 25 1,-75-25 15,50 0-15,-99 0-16,74 0 15,-74 0-15,49 0 16,25 0 0,1 0-1,-75 0-15,99 0 16,-100 0-16,26 0 15,-25 0-15,74 0 16,-74 0-16,0 0 0,24 0 16,50 0-1,-74 0 1,0 0-16,25 0 16,-26 0-1,-24-25 1,25 25-16,74 0 0,-74 0 15,0 0 1,25 0 0,-26 0-1,26 0 1,-50-25 46</inkml:trace>
  <inkml:trace contextRef="#ctx0" brushRef="#br0" timeOffset="121784">9426 3547 0,'-25'0'47,"25"25"63,0 0-95,25-25-15,-25 24 0,0 76 16,25 24 0,-25-25-1,24 50 1,-24-25 15,25-25-15,-25-74-16,0 49 15,0-49-15,0 25 16,0-1 0,0-24-1,0 25 1,0-26-1,25-24 204,-25 25-219</inkml:trace>
  <inkml:trace contextRef="#ctx0" brushRef="#br0" timeOffset="122499">9426 4440 0,'0'0'0,"-25"0"16,25-25-1,0 0 17,0 50-17,0 0 17,0 0-17,25 0 1,-25-1-16,25 1 0,-1 0 15,1 25 1,0-26 0,0-24-16,0 25 15,-25 0-15,24-25 16,1 25 0,0-25 15,-25-25-31,0 0 31,25 25-31,-25-25 16,49-49-1,1 0 1,-25-1 0,24 26-1,-49 24 1,0 0 15,-24 25 0,24 25-15,24-25 15,-24 25-15,0-50-1,0 50 17</inkml:trace>
  <inkml:trace contextRef="#ctx0" brushRef="#br0" timeOffset="124699">15255 13097 0,'0'-25'31,"-25"25"-31,50 0 31,0 0-15,-1 25-1,1-25 1,25 0 0,74 25-1,0-25 1,-25 0 0,25 0-1,-99 0-15,74 0 16,-49 0-16,49-25 15,25 25 1,0 0 0,-25 0-1,25 25 1,-24-25 0,-1 0-1,0 0 1,0 0 15,-49-25-15,-1 25-1,-24 0 1,0 0 0,-25-25 15</inkml:trace>
  <inkml:trace contextRef="#ctx0" brushRef="#br0" timeOffset="126668">16446 12402 0,'0'0'0,"0"-24"16,0-1 15,-25 25-15,25-25-16,0 0 31,-25 25-15,25-25-16,-25 1 15,0 24-15,0 0 16,25-25 0,-49 25-1,-1 25 1,25-1-1,1 26 1,-1-50-16,25 50 16,-25-26-16,25 1 15,-25 50 1,25-1 0,0-24-1,0-1 1,0 1 15,0 24-15,0-24-1,25-25 1,-25 24 0,25-24-1,0 0 1,-1 24-1,-24-24 1,25 0 0,0-25-1,0 25 1,24-25 0,-24 25-1,0-50 1,0 25-16,0 0 31,0 0-31,-1-25 16,26 0-1,0 0 1,-26-24 0,-24-1-1,25 25-15,-25-24 16,0 24-16,25-49 15,-50 24 1,25-24 0,-25-26-1,1 26 1,24 0 0,-25 24-1,25 25 1,-25 25 15,25-25-15,0 50 124,0-50-77</inkml:trace>
  <inkml:trace contextRef="#ctx0" brushRef="#br0" timeOffset="133084">9674 3522 0,'-25'0'0,"0"0"31,0 0-15,25-25-16,25 25 16,-25-24-1,0-1 32,25 25 0,-25 25 0,0-1-31,25-24-1,-25 25-15,25 0 16,-1 49-1,26 1 1,0 24 0,24-24-1,-49-26 1,49 26 0,-24-26-1,0 1 1,-1-25-1,-24 24 17,25 1-17,-26-25 1,1-1 0,-25 1-1,25 0 1,0 0-1,0 0 1,-1-1 0,1 1-1,0 0 1,-25 0 31,25-25-47,-25 25 31,25-25 0,-1 24-15,-24 1 0,25-25-1,-25 25 1,25-25 31,-25 25-16,0-50 47,0 50-47,0-50 1,0 50 93</inkml:trace>
  <inkml:trace contextRef="#ctx0" brushRef="#br0" timeOffset="134735">10468 3473 0,'24'-25'16,"-24"0"30,0 50 126,-24-25-172,-26 74 0,25-74 16,-24 50 0,-1 24-1,-24-24 1,24 24-1,-24 1 1,-1-26 0,1 26-1,24-26 1,25-24-16,-49 25 16,49-25-1,0-1-15,-74 26 16,25 24-1,49-49 1,-25 0 15,25 0-15,1 0 0,-1-1-1,50-24 32</inkml:trace>
  <inkml:trace contextRef="#ctx0" brushRef="#br0" timeOffset="136917.99">10443 3423 0,'0'25'891,"0"0"-891,0-1 15,25 26 1,-25 0-1,0-1 1,0 1 0,0 0-1,24 49 1,-24-25 0,0-24-1,0 24 1,25 1-1,-25-26 1,0 1 15,0-25-15,0 24 0,0-24-1,0 0 1,0 24-1,0-24 1,0 0 0,25 0-1,-25 0 1,0-1 15</inkml:trace>
  <inkml:trace contextRef="#ctx0" brushRef="#br0" timeOffset="148696">10666 2952 0,'0'-25'16,"0"0"15,0 0 1,-25 25-32,-24-24 31,-26 24-16,1 0 1,-25 49 0,24-24-1,-24 74 1,0 50 0,49-75-1,25 50 1,25-49-1,25 24 1,25-49 0,-50-26-1,74 26 1,-74-25-16,99 25 16,25-26-1,25-24 1,-50 0-1,50-49 1,-74-26 0,24 1-1,-50-50 1,-24 0 0,-50 25-1,-24-1 1,-75 26-1,25 49 1,49 0 0,25 50 15,0-25-15,25 25-1,25 49-15</inkml:trace>
  <inkml:trace contextRef="#ctx0" brushRef="#br0" timeOffset="150746">10492 2877 0,'0'0'0,"-24"0"31,24-24-15,-25 48-1,0-24 1,-74 75 0,-25 49-1,25-25 1,74-49-16,-99 49 16,99-50-16,-74 26 15,-75 98 1,75-48-1,0 23 1,24-48 0,50-76-16,-24 51 31,24-50-31,-25-1 16,-24 51-1,24-26 1,-24 1-1,49-25 1,0 0-16,0-1 16,1 1-16,24 0 15,-50 0 1,0 24 0,26-24-1,-1 0 1,0-25-1,0 25 1,25 0 0,0-1 31,25-24-32,0 50 1,24 0-1,1 49 1,24 0 0,-24-24-1,0 24 1,-1-25 0,-49-49-16,25 0 15,0-25-15,0 49 16,0-24-1,-1 0 1,1 0 0,-25 0 15,25-25-15,0 24-1,-25 1 1,25-25-1,-1 0 17,1 0-1,-25-25-31,25 1 16,25-26-1,-1-24 1,-24 49-16,49-50 15,-74 51 1,75-26-16,24-49 16,-74 74-16,74-74 31,-74 74-31,74-50 16,-24 1-1,-26 24 1,1 26-1,24-1 1,1-25 0,-26 25-1,1-24 1,-1 24 0,1-25-1,24 1 1,1-1-1,-26 25 1,26-24 0,-26-1 15,51 25-15,-51-24-1,50-1 1,-49 25-1,0-24 1,-1-1 0,1 1-1,0-1 1,-1 0 0,-24 26-1,0-26 1,-25 0-1,25 1 1,-25-1 0,0 0 15,0 1-15,0 24-1,-25-25 1,25 1-1,-25 24 1,-25-25 0,1 1-1,-26 24 1,75 0-16,-74 0 16,49 1-16,-25 24 15,-24-50 1,-25 25-1,-25 0 1,49 1 0,26-26 15,-1 25-15,1 0-1,-1 25 1,25 0-1,0 0 1,25 25 0</inkml:trace>
  <inkml:trace contextRef="#ctx0" brushRef="#br0" timeOffset="157995">10765 12452 0,'0'0'15,"-25"-25"-15,50 25 110,-25 25-95,25-25-15,25 0 16,49 25 0,0-25-1,-49 0 1,-1 25-1,-24-25 1,-25 24 78,0 1-79,0 0-15,-25 25 16,25 24 0,0-49-16,0 49 15,0-49-15,0 49 16,25 50 0,-25 0-1,25-24 1,-25-26-1,0-49-15,0 25 16,25-26 0,-25 1-16,0 50 0,0-51 15,0 51-15,0 24 32,0-25-17,0-49-15,0 74 16,0-74-16,0 25 15,0 24 1,25 1 0,-25 24-1,0-25 1,0 1 0,0-1-1,0-24 1,0-1-1,0 1 1,0 0 0,0-1-1,0-24 17,0 0-1,-25-25 63,25 25-79,-25-25-15,0 0 16,0 0-1,0 24-15,1-24 16,-1 0-16,-50 0 16,1-24-1,0 24 17,-1-25-17,50 25 1,-24 0-1,24 0 1,50 0 93,0 0-93,-1 0 0,1 0-16,0 25 0,74-50 15,-24 25 17,-26 0-17,26 0 1,-1 0-1,-24 0 1,-25-25 0,-1 25-1,1 0 1,0 0 0,-25-25-1,25 25 1,-25-25-1,25 25 1,-25-24 0,0-1-1,24 0 17,-24-25-17,25 26 1,-25-26-1,-25 0 1,25 1 0,0-1-1,0 25-15,0-49 16,-24 74-16,24-75 16,0 1-1,0 0 1,0-26-1,0 26 1,0-25 0,0 0-1,0 24 17,-25-49-17,25 50 1,0-1-1,0 26 1,0-1 0,0 0-1,-25 1 1,25-26 0,0 51-1,0-26 1,-25 0-1,25 1 1,0-1 0,0 25-1,0 1 17,0-1-17,-25 0 1,25 0-1,-24 0 1,-1 1 0,0-1-1,0 25 1,-25-25 0,-24 0-1,0 0 1,-1 25-1,26-24 1,-1-1 0,0 0-1,1 25 17,24-25-17,0 50 1,50-50 15,-25 50 16,25-25-47,0 0 16,24 0-1,50 0 1,1 25-1,-51-25 1,1 0 0,-25 0-16,-1 0 15,1 0 17,0 25 30,-25-1-31,25 1-15,-25 0-16,25 0 16,0 49-1,-25-49 1,49 74-1,-49-74 1,25 74 0,-25-49-1,0-1 17,25 26-17,-25-50-15,0 24 16,0-24-16,0 0 15,0 49 1,25-24 0,-25 24-1,0 26 1,0 24 0,24-50-1,-24 25 1,25-24-1,-25-1 1,0 0 0,0 1-1,0-1 1,0-24 15,0 24-15,-25 1-1,1-26 1,-76-24 0</inkml:trace>
  <inkml:trace contextRef="#ctx0" brushRef="#br0" timeOffset="158781">17562 12799 0,'0'0'0,"0"25"47,25-25-32,-1 0 1,1 0-16,0 0 16,99-50-1,-99 50-15,148-49 16,-148 49-16,99-25 15,0-25 1,-74 50 0,-25-24-1,-50 24 1</inkml:trace>
  <inkml:trace contextRef="#ctx0" brushRef="#br0" timeOffset="159178">17363 13816 0,'25'0'16,"-25"-25"-16,0 50 15,25-50 17,0 25-17,-1 0-15,76-49 16,24-1-1,49 1 1,-24-1 0,-25 0-1,-74 26 17,-50-1-32</inkml:trace>
  <inkml:trace contextRef="#ctx0" brushRef="#br0" timeOffset="159511">17338 14610 0,'25'0'16,"-25"-25"0,25 25-1,-25-25-15,25 25 0,49-49 16,26 24 15,24-25-15,-25 26-1,0-1 1,-25 0 0,1-25-16</inkml:trace>
  <inkml:trace contextRef="#ctx0" brushRef="#br0" timeOffset="161766">8682 15503 0,'0'0'0,"24"0"16,-24 25-16,25-50 31,25 25-15,74 25-1,0 0 1,74-1 15,26-24-15,-26-24-1,-24-1 1,-75 0 0,-74 25-16,24 0 15,-24 25-15</inkml:trace>
  <inkml:trace contextRef="#ctx0" brushRef="#br0" timeOffset="163142">11112 4986 0,'-24'0'16,"24"-25"-16,24 25 62,-24 25-62,25-25 16,-25 25-16,75 24 16,49 50-1,25 25 1,-1 25-1,-73-25 1,-1 25 0,-74-25-1,0 25 1,-25 0 0,1-124-1,-1 148 1,25-148-16,-25 49 15,-25 1 1,-49 49 0,25-50-1,-50-24 1,49-1 0,26-24-1,24 0 1,50-25 46</inkml:trace>
  <inkml:trace contextRef="#ctx0" brushRef="#br0" timeOffset="165803">9203 6821 0,'0'0'0,"0"-25"0,0 50 16,0 0 15,0 0-15,0 0-1,24-25 1,1 0-16,0 0 16,-25-25 15,-25 25 0,0 0 32,25-25-17,0 0-30,-24 25 0,24-25-16,-25 25 47,50 0-16,-25 25-31,0 25 15,49 24 1,-49-49-16,50 50 16,-25-51-16,24 51 15,26 49 17,-1 0-32,-24 0 31,-1-25-16,-24-25 1,25-24 0,-50-25-1,24-25 1,1 0 15</inkml:trace>
  <inkml:trace contextRef="#ctx0" brushRef="#br0" timeOffset="166362.99">10691 6697 0,'0'0'0,"0"-25"31,-25 25-15,25 25-1,0 0 16,-25 0-31,25 24 16,-49 51 0,-26 24-1,-24 25 1,-50 99 0,75-100-1,-1-24 1,51-74-1,24-25 1</inkml:trace>
  <inkml:trace contextRef="#ctx0" brushRef="#br0" timeOffset="168226">11832 11485 0,'0'-25'0,"-25"25"15,0-25 1,0 25 0,25 25 15,25 0-16,0 49 1,25 25 0,-1 0-1,26 1 1,-26-51 0,1-24-1,49-50 1,0-24-1,100-26 1,-26 26 0,51-26-1,-26 26 17,-173 24-32,0 25 31,-50 25-16</inkml:trace>
  <inkml:trace contextRef="#ctx0" brushRef="#br0" timeOffset="168810">12030 13395 0,'0'0'0,"0"-25"16,0 50 15,25-25-31,-25 24 16,50 76-1,-1-1 1,26 0 0,-1-25-1,1-24 17,-26-50-32,75-50 31,0-24-16,25 0 1,-75-1 0,-49 75-16,25-49 15,-25 49-15,-1 0 16,26 0 15</inkml:trace>
  <inkml:trace contextRef="#ctx0" brushRef="#br0" timeOffset="170292.99">17537 15230 0,'25'0'31,"-25"-25"1,25 25-32,24-25 0,50-24 31,50-50-16,25 24 1,-50 50 0,-99 1-16,49 24 15,-49 0 1,-50 49-16</inkml:trace>
  <inkml:trace contextRef="#ctx0" brushRef="#br0" timeOffset="170626">17462 16073 0,'25'0'0,"-25"-24"16,25 24 0,-25-25-16,25 25 15,25-50 1,-26 50-16,100-49 16,-99 24-16,99-25 15,0 1 1,25 24-1,-75 0 1,1 50-16</inkml:trace>
  <inkml:trace contextRef="#ctx0" brushRef="#br0" timeOffset="170993">17711 16991 0,'24'-25'16,"-24"1"0,25 24-1,-25-25 1,25 25-16,25-25 16,74-25 15,0 26-16,-75 24-15,100-25 16,-99 0-16,247 25 16</inkml:trace>
  <inkml:trace contextRef="#ctx0" brushRef="#br0" timeOffset="171393">17760 17934 0,'25'0'15,"-25"-25"1,25 25 0,0-50-1,99-24 1,0 49-1,74-49 1,-148 74-16,49-25 16,-74 25-16,173-50 15</inkml:trace>
  <inkml:trace contextRef="#ctx0" brushRef="#br0" timeOffset="171678">17884 18430 0,'0'-25'0,"0"0"16,25 25-16,0-25 15,0 25 1,24-24-16,75-1 16,25 0-1,-25 0 17,-50 0-32,150 1 0</inkml:trace>
  <inkml:trace contextRef="#ctx0" brushRef="#br0" timeOffset="185664.99">3001 10468 0,'-24'0'16,"-1"0"-1,0 24 1,0-24 0,25 25-1,0 0 1,-49 49-1,-1 100 1,0-25 0,50-100-16,-49 125 15,24-149-15,-50 173 16</inkml:trace>
  <inkml:trace contextRef="#ctx0" brushRef="#br0" timeOffset="185959.99">2555 10641 0,'0'0'15,"0"-25"-15,-25 25 16,0 0 0,25 25 15,0 0-31,25 0 15,25 49 1,49 50 0,0-25-1,25 50 1,-49-74 0,-26-26-1,-74-49 1</inkml:trace>
  <inkml:trace contextRef="#ctx0" brushRef="#br0" timeOffset="186190.99">2356 11112 0,'0'0'0,"-24"0"0,48 0 47,1 0-31,74-24-1,1-1 17,24-25-32,-99 25 0,198-74 15</inkml:trace>
  <inkml:trace contextRef="#ctx0" brushRef="#br0" timeOffset="203351.27">8384 10691 0,'0'-25'15,"0"0"1,25 25 47,-25 25-32,0 25-16,0-26-15,-25 175 16,25 49 0,0-149 15,0-74-15,0 0-1,0 0 32,0-1-47,0 1 0,0 0 16,25 49-1,24-49 1,1 0 0,24-25-1,50 0 1,25 0-1,50-25 1,-26 25 0,1-25 15,-124 25-31,24 0 16,-49 0-16,49 0 15,25 0 1,50-24-1,-25-1 1,0 25 0,-24-25-1,24 25 1,-25 0 0,-74 0-16,49 0 15,-49-25-15,49 25 16,-24 0-1,-1 0 1,26 0 15,-1-25-15,1 25 0,-1-24-1,-49 24 1,0 0-1,-25-25 1,0 0 0,0-49-1,0-1 1,-25-24 0,25-50-1,-25 50 1,0 24-1,25 1 1,-25 74 0,1-25-1,24 0-15,-25 25 16,-25-24 0,-24 48-1,-25-24 1,-25 25-1,-75-25 1,1 25 0,148-25-16,-198 0 15,198 0-15,-198 0 16,25 0 0,-50 0-1,224 0-15,-75 0 16,99 0-16,-149 25 15</inkml:trace>
</inkml:ink>
</file>

<file path=ppt/ink/ink4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9:15:45.928"/>
    </inkml:context>
    <inkml:brush xml:id="br0">
      <inkml:brushProperty name="width" value="0.05292" units="cm"/>
      <inkml:brushProperty name="height" value="0.05292" units="cm"/>
      <inkml:brushProperty name="color" value="#FF0000"/>
    </inkml:brush>
  </inkml:definitions>
  <inkml:trace contextRef="#ctx0" brushRef="#br0">20563 223 0,'0'0'0,"0"-25"47,-25 25-16,50 0-15,0 0 15,0 0-31,49 0 16,75 0-1,-50 25 1,-74 0-16,0 0 15,-25 0-15,25-25 16,-25 74 0,0 25-1,24 1 1,-24-26 0,0 75-1,0-124-15,0 74 16,0-74-1,0 123 1,0 1 0,0-124-16,-24 124 15,24-100-15,0 51 16,-25 49 0,25-25-1,0 24 1,0-48-1,0-1 1,0 25 0,0-75-16,0 51 15,0-51-15,0 26 16,0 49 0,-25 25-1,25-50 16,0 50-15,-25-25 0,25 0-1,0-100-15,0 100 16,0-99-16,0 74 16,0 75-1,0-25 1,0-99-16,-25 74 15,25-75-15,0 50 16,0 50 0,-24-25-1,24-74-15,0 74 16,-25-75-16,25 51 16,0-51-16,0 100 15,0-99 1,-25 74-16,25 49 31,0-49-15,-25 0-1,25 50 1,0-149-16,0 74 16,0-74-16,0 25 0,0 49 15,0 25 1,0-99-16,0 99 15,0-100-15,-25 51 16,25 24 0,-24 99-1,24-98 1,0 24 0,24 25-1,-24-75 16,0 100-15,0 24 0,0-74-1,0 25 1,0-25 0,0-25-1,0-24 1,0-51-16,0 76 15,0-76-15,0 76 16,0 24 0,0 0-1,0-25 17,0 0-32,-24 50 15,24-124-15,-25 124 16,25-125-1,0 26 1,-25 74 0,25-99-16,-50 49 15,25-49-15,25 0 16,-173 49 0,98-49-1,-98-25-15</inkml:trace>
  <inkml:trace contextRef="#ctx0" brushRef="#br0" timeOffset="1182.99">571 9401 0,'0'0'0,"0"-25"0,-25 0 16,0 25 15,25-24-31,-50 24 16,25 24-16,-24 1 15,24 0-15,-49 49 16,49-74-16,-25 100 31,25-76-31,1 76 16,24-1-1,49-25 1,-24-74-16,74 50 16,-74-50-16,49 0 15,1 25 1,-25-25-1,-26 49 1,26 26 0,-25-1-1,-25 1 1,0-1 0,-50 0-1,-24-49 16,-1 0-15,-74-50 0,75-74-16</inkml:trace>
  <inkml:trace contextRef="#ctx0" brushRef="#br0" timeOffset="1635.99">695 9451 0,'0'-25'0,"0"50"0,0-25 62,0 24-46,0 1-16,24 0 16,-24 25-1,25 49 1,0 74 0,0-24-1,24 0 1,-24-74-1,-25-51-15,25 1 16,0 0-16,-25 0 16,49-25-1,26 0 1,24-50 0,-25-24-1,1-50 1</inkml:trace>
  <inkml:trace contextRef="#ctx0" brushRef="#br0" timeOffset="1832.99">819 9971 0,'0'0'0,"-25"-24"15,50-1 1,-25 0 0,24 0-16,1 0 15,74-24-15</inkml:trace>
  <inkml:trace contextRef="#ctx0" brushRef="#br0" timeOffset="2598.99">1191 10046 0,'0'0'0,"-25"0"0,25-25 0,0 0 31,-25 25-16,50 0 1,0 0 0,24-25-1,1-24 1,-25-1 0,-25-24-1,-50 49 16,0 0-15,1 75 0,-1 49-1,25 50 1,25-25 0,50-50-1,74-49 1,0-50-1,74-99 1,-73-49 0,-101 123-16,51-124 15,-75 125-15,0-75 16,-50 0 0,-74 0-1,74 99 1,26 25-1,24 25 17,0 49-17,24 25 1,51 125 0,-1 24-1,1 0 1,-26-50-1,-24-173-15,25 149 16,-50-125-16,25 75 16,-1 25-1,1-75 1,-50-74 0</inkml:trace>
  <inkml:trace contextRef="#ctx0" brushRef="#br0" timeOffset="2949">1761 9947 0,'0'0'0,"0"-50"15,0 25 1,25-24-1,25-75 1,24 49 0,0 50-1,-24 50 1,-25 74 0,-25 25-1,-50 25 1,1-49-1,-26-51 17,26-49-17,-26-49-15</inkml:trace>
  <inkml:trace contextRef="#ctx0" brushRef="#br0" timeOffset="3350.99">2332 9575 0,'0'0'15,"-25"0"-15,25-25 0,-25 25 31,0 0-15,0 25 15,25-1-15,25 1 0,0-25-1,0-49 1,0-1-1,-25-24 1,0 24 0,-50 75-1,25 0 1,0 74 0</inkml:trace>
  <inkml:trace contextRef="#ctx0" brushRef="#br0" timeOffset="3735">2406 9847 0,'-25'0'15,"0"0"16,25 25 1,0 0-32,0 0 15,0 0-15,0 24 16,25-49 0,25-49-1,-25-26 16,-25-24-15,-25 49-16,0 26 31,0 73-15,0 1 0,25 49-16</inkml:trace>
  <inkml:trace contextRef="#ctx0" brushRef="#br0" timeOffset="4199">2902 9327 0,'0'0'0,"-25"-25"0,25 0 16,-24 25-1,24-25-15,-25 0 32,0 1-17,-25 48 1,26 26 0,-51 99-1,50 0 1,25-50-1,25-25 1,50-24 0,49-50-1,0-99 1,-50-25 0,-49 0-1,-75 24 16,-24 26-15,-75 0 0,75 74-1,24 49-15</inkml:trace>
  <inkml:trace contextRef="#ctx0" brushRef="#br0" timeOffset="4549">3349 8905 0,'0'0'0,"-25"0"47,25 25-31,25-25-16,-25 24 15,0 1-15,0 0 16,24 99 0,26 25-1,-25-50 1,0 25-1,-25-74 1,0-25-16</inkml:trace>
  <inkml:trace contextRef="#ctx0" brushRef="#br0" timeOffset="4915">3299 8930 0,'-25'0'16,"25"-25"-16,0 50 47,-25-25-32,25 24-15,-24 51 16,-1 24-1,-25 50 1,25-75 0,25 1-1,25-75 17,0-25-32,25 25 15,49-50 1,0-24-1,75-25 1</inkml:trace>
  <inkml:trace contextRef="#ctx0" brushRef="#br0" timeOffset="6149.99">322 11683 0,'0'-25'0,"0"0"15,-24 1-15,24-26 16,0 25-16,0-49 15,24 49 1,1-25 0,-25 26-16,75-26 15,-51 50-15,-24-25 0,75 25 16,-50 0-16,0 0 0,-1 0 0,51 0 16,-50 0-16,99 25 15,-100 0-15,76 0 16,-1-1-1,-50-73 1,1-50 0,-25-1-1,0-24 1,-1 75 0,51 24-1,24 50 16,0 24-15,100 1 0,-75-75-1,-99 25-15,74-74 16,-99 49-16,49-74 16,-24-1-1,-25 1 1,25 25-1,0 74 1,24 49 0,51 1-1,-76-50-15,76 50 16,-76-50-16,51 24 16,-1-73-1,-24-26 1,-50-49-1,25 25 1,-25 50 15,49 73-15,1 26 0,74 24-1,25-24 1,-50-50-1,0-74 1,-24-75 0,-51 99-16,1-24 15,0 49-15,0-25 16,24 26 0,26 48-1,49 1 16,149 74-31</inkml:trace>
  <inkml:trace contextRef="#ctx0" brushRef="#br0" timeOffset="13151.99">12675 2604 0,'0'-24'16,"-25"24"-16,25-25 47,-24 25-47,-1 0 31,25 25-15,-25-25-1,0 24-15,0 1 16,1 25 15,-1 0-15,25-26 0,25-24-1,-1 0 1,1-24-1,-25-1 1,-25 25 15,25-25-15</inkml:trace>
  <inkml:trace contextRef="#ctx0" brushRef="#br0" timeOffset="14214.99">6921 2332 0,'0'-25'0,"0"0"15,0 0 1,0 0 0,0 1-1,-25 24 1,25 24 0,-25 26-1,25 49 1,-25 0-1,50-49 1,0-50 0,49-25 15,-24-49-15,-25-1-1,-1 51-15,-24-26 16,0 25-16,-24 0 15,-26 25 1,25 50 0,0-50-16,-24 50 15,49-26 1,-25-24-16,50 25 16,0-25-1,24-25 1,-24-24-1,0-1 1,-75 1 0,25 73 15,-49 51-15</inkml:trace>
  <inkml:trace contextRef="#ctx0" brushRef="#br0" timeOffset="15231.99">7069 3894 0,'0'0'0,"-24"0"157,24 25-157,-25 0 15,0 0-15,25 0 16,-25-1-16,25 51 16,50-75-1,-25 0 1,24-25 15,-49 0-31,25 25 16,-50-74 15,-24 24-15,24 50-16,-25 75 0</inkml:trace>
  <inkml:trace contextRef="#ctx0" brushRef="#br0" timeOffset="15881">7193 6276 0,'0'0'0,"0"-25"16,-24 0 0,-1 25-1,25 25 1,-25-25 0,25 49-1,-25-24 1,25 0-1,25 0 1,0-25 0,0-25-1,-25 0 1,-25 25 15,-25 25-15</inkml:trace>
  <inkml:trace contextRef="#ctx0" brushRef="#br0" timeOffset="17630.99">7169 8409 0,'-25'0'0,"25"-25"31,-25 25-15,25 25-1,0 0 32,0-1-47,-25 1 16,0 74 15,25-24-15,25-75-1,0 0 1,25-25-1,-26-25 1,-24-24 0,0 24-1,-24 50 1,-1 0 0,0 25-1,0 25 1</inkml:trace>
  <inkml:trace contextRef="#ctx0" brushRef="#br0" timeOffset="34345">16942 2183 0,'-25'0'47,"50"0"0,-1 0 46,1 0-61,0 0-32,0 0 15,0 0 1,-1 0-16,1 0 15,25 49 1,-1-24 0,1 25-1,-25-25 1,24 24 0,-24 1-1,0-1 1,-25-24-16,25 25 15,-25-25 1,25-1-16,-1 26 16,-24 0-1,0-1 1,25 1 15,-25-25-15,0 24-1,-25-24 1,25 0 0,-24 25-1,-1-26 1,25 1 0,-25 0-16,0 0 15,25 0 1,-25-25-16,1 24 15,-1 1 1,-25 25 0,1-25-1,24-1 1,0 1 15,-25-25-15,1 25-1,24 0 1,-25 0 0,26-25-1,24-25 1</inkml:trace>
  <inkml:trace contextRef="#ctx0" brushRef="#br0" timeOffset="39446.99">16718 2356 0,'0'25'141,"0"0"-141,0 0 16,25 0-16,-25 24 15,0 26 1,-25-1 15,25 1-15,0-26-1,25 1 1,-25-25 0,0-50 31,0 0-32,0 0 1,0 0-16,0 1 15,0-51 1,0 25 0,0 1-1,-25-1 1,25 25 0,0 1 15,0-1-16,-24 25 1,24 25 15,0-1-15,0 1 0,24-25-16,-24 75 15,0-51-15,0 1 16,0 50-1,0-26 1,0 1 0,0-25-1,25-25 1,-25-25 15,0 0-15,0 0-1,0-24 1,0-26 0,0 50-16,0-24 15,0 24-15,0 0 16,0 0 0,0 50 30,0 0-30,0 0-16,0 49 16,0 1-16</inkml:trace>
  <inkml:trace contextRef="#ctx0" brushRef="#br0" timeOffset="41614">15701 2555 0,'0'-25'16,"0"0"109,0 50-94,0 0-15,0 0-16,0-1 16,0 26-16,0-25 31,25 0-16,-25-50 79,0 0-78,0 0-1,0 0-15,0 1 16,0-1 0,0 0-1,0 0 1,-25 25 0,25 25 46,0 0-46,0 0-1,0-1-15,0 1 16,25 0 0,-25 0-1,0 25 1,0-26-1,0 1 1,0-50 31,0 1-31,0-1-1,0 0 1,0-25-1,0 1 1,0-1 0,0 75 31,0 0-32,0-1 1,0 1-16,0 0 15,0 0 1,0 0 0,0 0-1,0-1 1,0-48 31,0-1-32,0 0 1,0-25 0,0 25-1,0 1 1,0 48 31,0 1-32,0 0 1,0 0 15,0 0-15,0-50 0,0 50 124</inkml:trace>
  <inkml:trace contextRef="#ctx0" brushRef="#br0" timeOffset="52325.99">18207 2555 0,'0'0'0,"0"25"109,0-1-78,0 1-31,-25-25 16,25 25-16,-50 50 0,1-26 31,24 1-15,0-50-16,0 49 15,0-49-15,1 0 16</inkml:trace>
  <inkml:trace contextRef="#ctx0" brushRef="#br0" timeOffset="52626">18033 2604 0,'0'0'0,"0"-24"16,0-1 15,0 50 16,25-1-47,0 26 31,-1 25-15,1-75-16,0 74 15,-25-49-15,25 0 16,0 24 0,-25 1-1,-25-50 1</inkml:trace>
  <inkml:trace contextRef="#ctx0" brushRef="#br0" timeOffset="52876">17934 2753 0,'25'0'63,"-1"0"-48,1 0 1,0 0-16,0 0 16,0 0-16,24 0 15,26 0-15</inkml:trace>
  <inkml:trace contextRef="#ctx0" brushRef="#br0" timeOffset="53643.99">18678 2654 0,'0'-25'0,"0"0"31,0 1-15,-25 24-1,25-25-15,-25 25 16,25-25 0,-24 0-1,-26 25 1,0 25-1,1 49 1,24-74-16,0 75 16,25-50-16,-25 24 15,50 1 1,0 24 0,24-49-1,26 0 1,24-25 15,-24 0-15,-26-50-1,-49-24 1,-25 24 0,25 26-16,-49-51 15,24 75-15,0-50 16,-49 1-1</inkml:trace>
  <inkml:trace contextRef="#ctx0" brushRef="#br0" timeOffset="54176">19100 2604 0,'0'-24'0,"0"-1"15,-25 25 1,25-25-1,-25 25-15,0 0 16,0 0 0,-24 25-1,-1 24 1,1 1 0,49 25-1,0-1 1,24-24 15,1-1-15,99-24-1,-49-25 1,-1-25 0,-49-49-1,-25-25 1,-75-1-1,26 26 1,-50 49 0</inkml:trace>
  <inkml:trace contextRef="#ctx0" brushRef="#br0" timeOffset="54575.99">19844 2580 0,'-25'-25'15,"0"25"1,0-25 0,1 25-1,-1 25 1,-25 24 15,1 51-15,-26-26-1,-24 100 1</inkml:trace>
  <inkml:trace contextRef="#ctx0" brushRef="#br0" timeOffset="54892">19447 2580 0,'0'24'46,"25"-24"-30,-25 25-16,0 0 16,24 0-1,51 74 1,-1-24 0,-74-51-16,75 51 15,-75-50-15,49 24 16,1 1-16</inkml:trace>
  <inkml:trace contextRef="#ctx0" brushRef="#br0" timeOffset="55091.99">19397 2778 0,'-25'0'0,"50"0"15,0 0 17,0 25-32,0-25 15,99 0 1,99 25-16</inkml:trace>
  <inkml:trace contextRef="#ctx0" brushRef="#br0" timeOffset="60875">16768 12502 0,'0'-25'0,"0"50"109,0-1-93,0 1 0,0 0-16,0 0 15,0 0-15,0 49 16,0 50-1,25 0 1,-25-25 0,25 0-1,-25-24 1,0-25 0,0-26-1,0 1 1,0 0 15,0 0-15,0 0-1,0-1 1,0 1 0,0 0-1,0 0 1,24-25-1,-24 25 1,25-25 47,0 0-32,0 0-16,0 0 1,-1 24-16,1-24 16,0 0-1,25 0 1,-1 0 0,-24 0-16,0 0 15,0 0-15,-1 0 16,51 0-1,-1 0 1,1-24 0,-51 24-16,51 0 15,-50 0-15,24 0 16,1 0 0,0 0-1,24 0 1,0 0 15,1-25-15,-1 25-1,-24 0 1,-1 0 0,26 0-1,-26 0 1,1-25-1,0 25 1,-26 0-16,26 0 16,-25 0-16,24 0 15,1 0 1,-50-25-16,75 25 16,-51 0-1,1 0-15,0 0 16,0 0-16,0 0 31,-1 0-31,1 0 16,25 0-1,-25-25 1,-1 25 0,1 0-1,-25-24 1,0-1-1,0 0 1,0-25 0,0 26-1,-25-51 1,25 25 0,-24-49-1,24 25 1,-25-25 15,0 24-15,0 26-1,25-1 1,-25 0 0,25 1-1,0 24-15,0 0 16,0 0-16,0 1 15,-24-26 1,24 25 0,0 0-1,0 1 1,0-1 0,-25 25-1,0 0 32,0 25-31,0-25-1,-74 0 1,0 24 0,49-24-16,-99 0 15,125 0-15,-51-24 16,-49 24-1,-49 0 1,49-25 0,0 25-1,-25 0 1,124 25-16,-74-25 16,74 0-1,-25 0-15,-74 24 16,25-24 15,0 0-15,49 0-1,25 0 1,1 0 0,24-24-1,-25 24-15</inkml:trace>
  <inkml:trace contextRef="#ctx0" brushRef="#br0" timeOffset="68139.99">15627 2232 0,'0'-24'63,"-25"24"-63,0 0 46,1 0-30,24 24-16,-25 1 0,-50 74 31,-24 25-15,25 0 0,-26 25-1,51-49 1,-26 24-1,51-25 1,-1 0 0,0-49 15,50 74-15,-25-75-16,25-24 0,-25 0 0,24 24 15,26 26 1,0-1-1,24-24 17,-24 0-17,49 49 1,-25-50 0,1 26-1,-50-50 1,74 49-1</inkml:trace>
  <inkml:trace contextRef="#ctx0" brushRef="#br0" timeOffset="68890">15106 3547 0,'-25'0'0,"25"25"31,-25-25-31,1 0 16,-1 49 0,0 1-1,25-25-15,-25 49 16,0-49-16,1 50 15,-26 49 1,0-25 0,26 50-1,24-75 1,0 25 0,24-24-1,1 24 1,50-25-1,-51-24 1,26 24 15,24 1-15,-24-26 0,49 1-1,-24 24 1,49-24-16</inkml:trace>
  <inkml:trace contextRef="#ctx0" brushRef="#br0" timeOffset="70107">16842 3150 0,'0'0'0,"25"0"47,0 0-16,0 25-16,0-25-15,24 50 16,1-1 0,24 50-1,1 25 1,-1 50 0,-74-50-1,0 50 1,-50-75-1,1-25 17,-26-24-17,1 24 1,24-49 0,26-25-16</inkml:trace>
  <inkml:trace contextRef="#ctx0" brushRef="#br0" timeOffset="70676.99">17016 3175 0,'0'0'15,"25"0"-15,0 0 31,-1 25-15,1 0-16,0 24 16,49 26-1,26 73 1,-1 1 0,-50 25-1,-24-124-15,0 98 16,-25-123-16,0 99 15,0-99-15,-25 74 16,0-74 0,1 74-1,-26-24 1,-24 24 0,24-25-1,-24 25 1,24-74 15,-49 124-31</inkml:trace>
  <inkml:trace contextRef="#ctx0" brushRef="#br0" timeOffset="78163">7193 13494 0,'25'0'0,"0"0"31,0 0-31,0 0 16,-1 0 0,26 0-16,0 25 31,24-25-15,0 24-1,1-24 1,24 25-1,50-25 1,-50 25 0,0 0-1,1 0 1,-26-25 0,0 24-1,26-24 1,-76 0-16,51 25 15,-50-25 1,49 0-16,25 0 16,0 0 15,1-25-15,-26 25-1,1 0 1,-26 0-1,26 0 1,-1 0 0,0 0-1,-24-24 1,24 24 0,-24-25-1,24 25 1,-49-25-1,25 25 1,-50-25 31</inkml:trace>
  <inkml:trace contextRef="#ctx0" brushRef="#br0" timeOffset="79561.99">10244 13469 0,'0'0'0,"-24"0"0,48 0 62,1 0-46,0 0 0,0 0-16,0 0 15,49 0 1,25 25-1,25-50 1,-25 25 0,75 0-1,-25 0 1,-25 0 0,0 0-1,0 25 1,-50-25-1,50 0 1,-74 0 0,-25 0 15,24-25-15,51 25-1,48 0 1,-123 0-16,74-25 15,-74 25-15,0 0 47,0 0 0,0 0-47,0 0 47,-1 0-31</inkml:trace>
  <inkml:trace contextRef="#ctx0" brushRef="#br0" timeOffset="82663">19298 12948 0,'0'-25'0,"25"25"78,-25 25-78,25-25 16,-25 25-16,24 0 15,1 24 1,0 26 0,0-1-1,0-24 1,-25-25-1,24-1 1,26-24 0,-25 0 15,99-24-15,0-1-1,149-50 1,-224 50-16,125-24 15,-100 49-15,224-75 16,-124 51 0,-25-1-1,-50 25 1,-124 0 437</inkml:trace>
  <inkml:trace contextRef="#ctx0" brushRef="#br0" timeOffset="84104.99">7169 14486 0,'0'-25'16,"0"0"15,24 25-15,1 0-1,0 25 1,0-25-16,49 0 16,-24 0-16,24 0 15,174-25 1,-74 25 0,0 0-1,-26 0 1,1 25-1,-74-25 1,-51 0-16,76-25 16,-76 25-1,76 0 1,-26 25 0,0-25-1,1 0 1,-1 0-1,1-25 1,-26 25 0,1 0-1,-25-24 1,0 24 0,-1 0-1,1 0 1,0 0-1,0 0 1,-25 24 0,25-24-1</inkml:trace>
  <inkml:trace contextRef="#ctx0" brushRef="#br0" timeOffset="85662.99">10220 14387 0,'-25'0'16,"25"-25"-16,25 25 78,-1 0-62,1 0-16,-25 25 0,75-25 15,-1 0 17,100-25-17,-150 25-15,175 0 16,-150 0-16,175-25 15,-26 0 1,50 25 0,-99 0-1,25 0 1,-75 0 0,-25 0-1,1 0 1,-51 0-1,1 0 17</inkml:trace>
  <inkml:trace contextRef="#ctx0" brushRef="#br0" timeOffset="87128">18951 13965 0,'0'-25'0,"0"50"46,25-25-30,-25 25 0,24-25-16,-24 25 15,25-1 1,25 26 0,-25 0-1,24-26 1,-49 1-16,25 0 15,0 0 1,0-25 31,-25-25-31,24 0-1,76 0 1,24-24-1,149-26 1,49 1 0,-74 0-1,0 24 1,-99 0 0,-124 26-1,-25 24 1,0 24 46,-25-48-15,0 24-31</inkml:trace>
  <inkml:trace contextRef="#ctx0" brushRef="#br0" timeOffset="90305">12328 12650 0,'-25'-24'0,"0"24"31,25-25-15,25 25-1,-25-25-15,25 25 16,25-25 0,24 0-1,50 25 1,-25 0-1,0 25 1,-49-25 0,-25 0-1,0 0 1,-50 25 0,25 0-1,0 49 1,0-24-1,0 24 1,0 1 0,0-1-1,0 0 17,25 26-17,-25-26 1,0-24-1,0 24 1,0 1 0,0-1-1,0 0 1,0 1 0,0-1-1,0-24 1,0-1-1,0 1 1,0-25 0,0 24-1,0 1 17,0-25-17,0 24 1,0-24-1,24 25 1,-24-25 0,0 24-1,0-24 1,0 0-16,0 0 16,25-1-1,-25 1-15,0 0 16,0 0-1,0 0 1,0 0 0,0-1 15,0 1 0,-25-25-15,1 0-1,-1 0 1,-25 25 0,1-25-1,-1 0 1,-49 0 0,49 0-1,-24-25 1,49 25-1,0 0 1</inkml:trace>
  <inkml:trace contextRef="#ctx0" brushRef="#br0" timeOffset="97220">8136 2456 0,'-25'0'63,"25"-25"-63,-25 50 31,1-1-15,-26 26-1,-25 49 1,75-74 15,-24 0-31,48 25 16,76-50-1,-75-50 1,-25 25 0,-25-25-1,0 26 1,-25-1 0,25 25 15,25 25-16,25-1 17,0-24-17,0 0 1,49-24-16</inkml:trace>
  <inkml:trace contextRef="#ctx0" brushRef="#br0" timeOffset="97785.99">7689 2530 0,'0'0'0,"0"-25"15,-24 25 1,24-25 0,-25 1-1,25 48 1,0 1 0,25 50-1,-1 74 1,1-50-1,25-25 1,-1-24 0,1-25-1,0-50 1,24 0 0,75-99 15,-50 25-16,124-50 1,-24 0 0,-100 99-1,-25 26 1,-49-1-16,-25 50 62,-25-1-62</inkml:trace>
  <inkml:trace contextRef="#ctx0" brushRef="#br0" timeOffset="98886.99">8062 4167 0,'-25'0'32,"25"25"-17,-25-25 1,25 25-16,-25 0 16,25-1-16,0 1 15,25 0 1,0-25-1,49-25 1,-49 0 0,0-49-1,-25 49 1,-25 25 0,0 0 15,-24 50-31</inkml:trace>
  <inkml:trace contextRef="#ctx0" brushRef="#br0" timeOffset="102957">7218 15329 0,'0'0'0,"0"25"0,0-50 15,25 25 48,-25 25-48,25-25-15,0 0 16,49 25 0,-49-25-16,99 25 15,-99-25-15,148 25 16,100-25 0,-74-25-1,-1 25 1,25 0-1,-24 0 1,-51 25 0,-123-25-16,99 0 15,-99 0-15,50-25 32,24 25-32,-50 0 31,-24 0-16,-50 0 48</inkml:trace>
  <inkml:trace contextRef="#ctx0" brushRef="#br0" timeOffset="104261">9971 15453 0,'0'0'0,"-24"0"16,24-24 15,24 24-15,1 0-1,0 0 1,0 0-1,0 0-15,49 0 16,-49 0-16,74 0 16,75 0-1,-1 0 1,-123 0-16,148 0 16,-123 0-16,74 0 15,99-25 1,-50 25-1,-74 0 1,-25-25 0,-24 25-1,-50 0 17,-1 0-32,1 0 31,0 0 0,0 0 16,0 0-16,-50 0 219</inkml:trace>
  <inkml:trace contextRef="#ctx0" brushRef="#br0" timeOffset="105737.99">7169 16346 0,'-25'25'0,"0"-25"16,50 0 46,0 0-62,-1 0 16,1 0-16,50 0 16,123 0-1,75 0 1,25 0-1,-75 0 1,-174 0-16,75 0 16,-74 0-16,99 0 15,24-25 1,-73 25 0,-26 0 15,-49 0-16,0 0-15,0 25 47,-1-25-15,-24 25-17,25-25 1,0 0 46,-50 0-30,25-25 108,-25 25-124</inkml:trace>
  <inkml:trace contextRef="#ctx0" brushRef="#br0" timeOffset="106818">9996 16346 0,'0'25'16,"0"-50"15,25 25-15,0 0 0,0 0-1,124 0 1,-25 0-1,-75 0-15,100 25 16,-124-25-16,148 25 16,1 0-1,49 0 1,-24-25 0,-50 0-1,-1 0 1,-24 0-1,-24-25 1,-1 25 0,-25 25-1,1-25 1,-26 0 0,1 0-1,-25 0 16,0 0-15,-1 0 0,1 0-1,0 0 1,0 0 0</inkml:trace>
  <inkml:trace contextRef="#ctx0" brushRef="#br0" timeOffset="109117.99">19372 14932 0,'-24'0'0,"48"0"0,-24 0 31,25 0 16,-25 25-31,25-25-16,25 50 15,-50-25 1,49 24-1,-24-24-15,25 25 16,-1-1 0,-24-24-1,25-25 1,49-50 0,50 1-1,24-26 1,1 26-1,-149 49-15,148-75 16,-123 75-16,173-99 31,-173 74-31,24-24 16,-49 24 0,-50 25-1</inkml:trace>
  <inkml:trace contextRef="#ctx0" brushRef="#br0" timeOffset="109670.99">19968 15751 0,'0'0'0,"-25"0"0,50 0 78,-25 25-78,0 0 16,0-1-16,25 51 15,-1 24 1,26-25-1,0-49 1,-1 0 0,75-75-1,-99 26-15,74-26 16,-49 25-16,123-49 16,51-25-1,-75 24 16,-25 50-15,-75 50-16</inkml:trace>
  <inkml:trace contextRef="#ctx0" brushRef="#br0" timeOffset="115700">8781 4192 0,'-25'0'0,"0"-25"16,0 0 15,1 1-31,-1 24 31,25-25-15,0 50-1,25-25 1,-1 0-16,51 24 16,-26 1-16,51 0 15,148 0 1,0-50-1,-174 25-15,249 0 16,-249 0-16,25-25 16,50 25-16,198-25 15,-148 25 1,-150 0-16,75 0 16,-99 0-16,0 0 15,0 0-15,-50 0 78,0 25-78</inkml:trace>
  <inkml:trace contextRef="#ctx0" brushRef="#br0" timeOffset="118799.99">16371 3746 0,'-25'24'16,"25"1"62,0 0-63,0 0 1,0 0 0,0-1-16,0 26 15,0 24 1,0 1 0,0-26-1,0 1 1,0 0 15,0-26-15,25 1-1,-25 0 1,0-50 109,0 0-125,0 1 0,0-1 16,0-50-16,0-24 15,0 25 16,-25-1-15,25 51 0,0-26-1,0 25 1,-25 25 0,25 25-1,0 25 1,25-1-1,-25 50 1,50 25 0</inkml:trace>
  <inkml:trace contextRef="#ctx0" brushRef="#br0" timeOffset="119566.99">15726 4068 0,'0'-25'62,"0"50"-46,-25-25 15,25 25-31,0 0 16,0 49 0,0-49-16,0 24 15,0-24 1,0 0-16,0 0 31,0 0-15,25-25-1,-25-25 1,-25 0 0,25 0-1,0-49 1,0-1-1,0 51 1,0-1 0,-24 74-1</inkml:trace>
  <inkml:trace contextRef="#ctx0" brushRef="#br0" timeOffset="121335.99">16049 3572 0,'0'-25'16,"-25"25"93,25 25-93,-25-25 0,25 25-16,0-1 0,-25 26 15,0 0 1,25-1 15,-24 26-15,24-1-1,0-49-15,-25 49 16,25-49-16,0 0 16,0 49-1,0-24 1,0 0-1,0-1 1,0-24-16,0 0 16,0 0-16,0 24 15,0-24 1,0 25 0,0-26-16,0 26 15,0-25 1,0 0-16,0-1 31,0 1-15,0 0-1,0 0-15,25-25 16,-25 25-16,0-1 16,24-24-1,-24 25 1,25 0-1,0-25 1,0 0 0,0 0-16,-1 0 15,-24-25-15,25 25 16,0-25 0,0-24-1,0-1 16,-1-24-15,1-1 0,-25 1-1,0-50 1,0 50 0,0-26-1,-25 1 1,1-74-1,-1 73 1,0-49 0,0 50-1,0 0 1</inkml:trace>
  <inkml:trace contextRef="#ctx0" brushRef="#br0" timeOffset="122535.99">16644 3522 0,'-25'0'47,"25"25"0,0 0-47,-25 0 15,25-1-15,0 1 0,-24 25 16,-1 99-1,25-50 1,-25 0 0,25 25-1,0 0 1,0-49 0,0 24-1,0 0 16,0-25-15,0-24 0,0-25-16,0 24 15,0-24-15,25 0 16,-25 50 0,25-51-1,-1 1 1,-24 0-16,25-25 15,0 25-15,0-25 16,24 0 0,1 0-1,-25-25 1,24-25 0,1-24-1,-50 49-15,50-74 16,-50 49-1,49-74 1,-49 0 0,0 25-1,-25-50 1,25 100-16,-49-51 16,49 76-16,-25-1 0,0-74 15,-24-50 1,24 99-1,0 25-15</inkml:trace>
  <inkml:trace contextRef="#ctx0" brushRef="#br0" timeOffset="123676.99">16321 3423 0,'0'0'0,"0"-25"16,0 50 31,0 0-47,25 0 15,-25 123 1,25-23-1,-50 73 17,25-24-17,0-50 1,0-75-16,0 75 16,0-99-16,0 0 0,0 74 15,0 25 1,0-25-1,0-24 1,0 24 0,0-49-1,-25-26-15,25 1 16,0 0-16,0 0 16,0 0 15,0-50 16</inkml:trace>
  <inkml:trace contextRef="#ctx0" brushRef="#br0" timeOffset="124550.99">15652 3473 0,'0'0'0,"0"-25"16,0 0 15,0 0 0,0 50-15,0 0 15,0 0-15,0 24-16,0 75 16,0 100-1,0-175-15,0 125 16,0-125-1,-25 75 1,25-74-16,0 99 16,0-124-16,0 49 15,0 25 1,25-49 0,-25-25-1,0-1 1,0-48 15,0-1-31</inkml:trace>
  <inkml:trace contextRef="#ctx0" brushRef="#br0" timeOffset="129849.99">12774 14784 0,'-24'0'31,"24"-25"-31,0 0 47,24 25-31,-24-25-1,25 25-15,0 0 16,-25-25-16,50 25 16,-26 0-16,51-24 15,-50 24-15,-1 0 0,51 24 16,-50 1-16,-1 0 16,26 74-1,-50-24 1,0 49-1,0-25 1,0-25 0,0 75-1,25-74 1,-25 24 0,25-25-1,0 1 16,-25-26-31,0 26 16,0-1 15,0-24-15,0 24 0,-25 0-1,0 1 1,-25 24-1,-24-74 1,-1 0 0,-49-50-1,25-25 1,-50-49-16</inkml:trace>
  <inkml:trace contextRef="#ctx0" brushRef="#br0" timeOffset="131749">12774 16570 0,'0'-25'0,"0"0"31,-24 25-15,48 0-1,1 0 1,-25-25-1,75 25 1,24 0 0,0 50-1,-25-1 1,-24 26 0,-50-1-1,0 1 1,0 24-1,0 25 1,-25-25 15,25 25-15,0-99-16,25 49 16,-25-49-16,0 49 15,0 26 1,25-26-1,-25 1 1,0-1 0,-25 0-1,25-24 1,0-25-16,0 0 16,0-1-1,-25-24-15,25 25 16,-49 25 15,24-25-31,-50 24 31,26-24-15,-26 0 0,51-25-16,-26 0 15,-24-25-15</inkml:trace>
  <inkml:trace contextRef="#ctx0" brushRef="#br0" timeOffset="132916">6970 17214 0,'0'0'0,"0"-24"32,25 24 30,0 0-62,-25 24 16,25-24-16,24 25 15,50 0 1,-74-25-16,124 25 16,-99-25-16,123 25 15,1-25 1,173 0-1,-124-25 1,-49 0 0,-75 25-1,-49 0 1,-1 25 0,-24-25-1,0 25 1,0-1 31</inkml:trace>
  <inkml:trace contextRef="#ctx0" brushRef="#br0" timeOffset="133801">10393 17388 0,'0'-25'31,"-25"25"-16,50 0 17,0 0-32,0 0 15,0 0-15,173 25 16,-24-25 0,74 0-1,-199 0-15,100 0 16,-99 0-16,148 0 31,1 0-31,-150 0 0,100-25 16,-124 25-1,74 0 1,-49 0-16,74 0 16,-99 0-16,24 0 15,-24 0 1,-25 25 31</inkml:trace>
  <inkml:trace contextRef="#ctx0" brushRef="#br0" timeOffset="134664.99">7268 18182 0,'25'0'31,"-25"-25"-15,24 25 0,-24-25-16,25 25 0,0 0 15,74 25 1,50 0 0,74-25-1,75 0 1,-50 0-1,50 0 1,99 25 0,-125-25-1,-123-25 1,-74 25 0,-75-25-16,24 25 15,1 0 1,-50 25 15</inkml:trace>
  <inkml:trace contextRef="#ctx0" brushRef="#br0" timeOffset="135464">10443 18405 0,'-25'25'0,"50"-50"0,-50 25 16,25-25 15,25 25-31,0-25 16,74 25-1,50 0 1,-50 0-16,99 0 15,-123 0-15,148 0 16,25 0 0,-50 0-1,-98 0 1,-51 0 0,26 0-1,-51 0 1,-24 25 62</inkml:trace>
  <inkml:trace contextRef="#ctx0" brushRef="#br0" timeOffset="137114">19273 16743 0,'0'25'16,"0"0"15,0 0 1,0-1-17,25-24-15,-25 25 16,223-25-1,25 0 1,50-25 0,24-24-1,-247 49-15,98-25 16,-123 25-16,25-25 16,-125 50-1</inkml:trace>
  <inkml:trace contextRef="#ctx0" brushRef="#br0" timeOffset="137463.99">19621 18107 0,'0'-24'0,"24"24"16,1 0-1,-25-25-15,25 25 0,49-50 16,75-49-1,25 0 1,-1 49 15,1-24-15,124-25-16</inkml:trace>
  <inkml:trace contextRef="#ctx0" brushRef="#br0" timeOffset="152795">22349 10716 0,'0'-25'0,"0"0"0,0 0 16,-25 25-16,25-25 15,0 1 1,0-1-16,0 0 16,50 25-1,24-25 1,50 25-1,75 75 1,-150-51 0,100 76-1,-99-26 1,-25 75 0,-1 0-1,-24-125-15,0 101 16,0-101-16,0 100 15,25 124 1,0-49 0,0 24-1,0-24 1,-25 24 15,0 25-15,0 25-1,-25-50 1,0-25 0,0 50-1,0-49 1,1 24 0,24-25-1,0 1 1,0-1-1,-25-24 1,25-124-16,0 123 31,0-123-31,0 74 0,-25 50 16,25-125 0,0 100-1,25-124-15,-25 124 16,0 24-1,0 1 1,0-25 0,0 24-1,25-49 1,-25 0 0,0 25-1,0-50 1,0 50-1,24 0 1,-24 0 0,-24-25-1,-26 0 1,50-99 0,-50 49-1,50-49-15,-74 74 16,-75 0-1,25-49 1,-124-50-16</inkml:trace>
</inkml:ink>
</file>

<file path=ppt/ink/ink4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9:18:22.656"/>
    </inkml:context>
    <inkml:brush xml:id="br0">
      <inkml:brushProperty name="width" value="0.05292" units="cm"/>
      <inkml:brushProperty name="height" value="0.05292" units="cm"/>
      <inkml:brushProperty name="color" value="#FF0000"/>
    </inkml:brush>
  </inkml:definitions>
  <inkml:trace contextRef="#ctx0" brushRef="#br0">22622 2406 0,'-75'-74'0,"75"49"47,-24 25-47,24-25 15,0 0-15,24 0 16,76-24 0,73 74-1,-49 24 1,-24 26 0,-26 49-1,-24 0 1,-50-100-16,24 125 15,1-99-15,-25 99 16,25 0 0,0 49 15,-25 25-31,25 25 16,-1 0 15,-24 0-16,25-49 1,-25 24 0,0 25-1,0-49 1,0 49 0,0-75-1,0 26 1,0-75-1,0 74 1,-25 1 0,1-26-1,-1 26 1,25-51 15,-25 51-15,0-25-1,0-26 1,1 1 0,24 0-1,-25-25 1,25 50 0,-25-50-1,0 0 1,25-99-16,0 74 15,0-74-15,-25 49 16,25-49-16,0 99 16,0-99-1,-24 74-15,24 25 16,0-25 0,0-25 15,0 1-16,0-50-15,0 24 16,0-24-16,0 74 16,0-24-1,0 24 1,0-25 0,-25 1-1,0-26 1,-49 51-1,24-26 1,-49 25 0,-25-24-1,-25-51 1,-99-48 0</inkml:trace>
  <inkml:trace contextRef="#ctx0" brushRef="#br0" timeOffset="6882.99">571 9748 0,'0'25'16,"0"0"-1,0 0 1,0-1-1,0 26 1,24 49 0,1-49-16,-25 0 15,25-50-15,-25 74 16,0-24 0,25 24-16</inkml:trace>
  <inkml:trace contextRef="#ctx0" brushRef="#br0" timeOffset="7282.99">645 10145 0,'0'0'15,"0"-25"1,25 25 15,-25-24-31,25 24 16,49-25-1,25 0 1,-24 50 0,24 24-1,-25 26 1,-24 24-1,-50 0 1,0-74-16,-50 49 16,50-49-1,-25 25-15,-74 24 16,25-24 0,-25-50 15,-100-50-16</inkml:trace>
  <inkml:trace contextRef="#ctx0" brushRef="#br0" timeOffset="7602.99">496 9947 0,'0'0'0,"0"-25"0,25 0 47,-25 0-31,50-24-1,49-51 1,-25 26 0,25 24-1,1 26-15</inkml:trace>
  <inkml:trace contextRef="#ctx0" brushRef="#br0" timeOffset="8282.01">967 9351 0,'-24'0'0,"48"0"0,-48-24 16,-1 24-16,0 0 31,-25-25-31,26 25 0,-26 0 16,-24 0 0,-26 74-1,26 1 1,24 24-1,25-50-15,-74 175 16,99-175-16,-25 100 16,25-99-16,0 173 15,0-173 1,0 98-16,25 1 31,25 25-15,24-25-1,26-25 1,-1-75 0,25-49-1,49-25 1,51-24 0,-1-50-1,-99-1 1,-99 76-16,74-100 15,-99 99-15,50-174 16,-50 1 0,-100-100-1,-173-24 1,-24 148 0,74 100 15,-1 49-31</inkml:trace>
  <inkml:trace contextRef="#ctx0" brushRef="#br0" timeOffset="12664.99">17537 11832 0,'-25'0'16,"50"0"62,0 0-62,0 0-1,-1 0-15,26 0 16,-25 0-16,148 0 16,-123 0-16,223 0 15,-199 0-15,174 0 16,199 0-1,-75 25 1,-124-1 0,25-24-1,-199 0-15,199-24 16,-199 24-16,125 0 16,99-25 15,-26 0-16,-98 25 1,74 0 0,-74-25-1,-75 25 1,-25 0 0,-49 25-1</inkml:trace>
  <inkml:trace contextRef="#ctx0" brushRef="#br0" timeOffset="13664.99">17760 11931 0,'-25'0'16,"25"-25"-16,-24 25 31,24-25-15,-25 25-1,50 25 17,-1 0-17,51 0 1,24 0 0,75-1-1,24-48 1,-24-26-1,-1-24 1,1 24 0,-100 25-1,26 25 1,-1 25 0,0 0-1,25 0 16,0-1-15,-25-48 0,25 24-1,-49-25 1,24-25 0,-25 50-1,1 25 1,24 0-1,25 49 1,74-24 0,-98-50-1,-76 0-15,100 0 16,-74-25 0,25 0-16,24-24 31,-50-1-16,1 25 1,-25 50 0,0-25-16,49 50 15,-49-26-15,49 26 16,100 24 0,49-74-1,-24-74 1,-51-124-1</inkml:trace>
  <inkml:trace contextRef="#ctx0" brushRef="#br0" timeOffset="18580.99">12353 4638 0,'0'0'0,"-25"0"15,0 0 1,25-24-16,-25 24 16,1-25-1,-1-25 1,0 25 0,50-24-1,0 24 16,24 25-15,26 25 0,24 24-1,0 26 1,-49-26 0,-26 51-1,1-1 1,0 25-1,-25-99-15,0 74 16,0-74-16,25 74 16,-25-25-1,0 26 1,25-26 0,-25 25-1,0-24 1,24-1 15,-24 0-15,0 1-1,25-50 1,-25 24 0,0 1-1,-25 0 1,25-1-1,-24-24 1,-1 0 0,-25 24-1,1-24 1,-51 25 0,26-25-1,-25-1 1,24-24 15,26 0-15,-1 0-16,-49 0 15,74 0-15,-49 0 16,-50 0 0,24 25-1,1 0 1,0 0-1,74-25-15,-49 25 16,49-25-16,0 0 0,-49 0 16,-100 24-1,25 1 1,-74 25 0,74-25-1,100-1 1,-125 1-16,149-25 15,-124 25 1,125-25-16,-150 0 16,124 0-16,-74 25 15,75-25-15,-100 0 16,124 25-16,-74-25 16,-25 24-1,0 1 1,25-25-1,-1 0 1,76 0-16,-76 0 16,75 0-16,-49 0 15,-25-25 1,-25 25 0,25 0-1,-1 25 1,1-25 15,0 0-15,74 0-16,-74 25 15,74-25-15,-74 0 16,0 25 0,-25-25-1,24-25 1,1 25-1,0-25 1,25 0 0,49-24-1,-25-26 1,25 26 0,1-26-1,-26-24 1,0 0 15,26 0-15,-1-25-1,0 25 1,0-1 0,0 26-1,25 49-15,-24-49 16,24 49-16,-25-50 15,25 1 1,-25-25 0,0 24-1,0-24 1,1 25 0,24 24-1,0 25 1,0 1 15,24 24-15,76-50-1,24 25 1,49-24 0,100 24-1,-199 25-15,199-25 16,-223 25-16,99 0 15,-25 0-15,124 0 16,-174 0-16,149 0 16,125-50-1,-1 25 1,-74 25 0,0-24-1,74 24 1,-25-25 15,-98 25-15,49 25-16</inkml:trace>
  <inkml:trace contextRef="#ctx0" brushRef="#br0" timeOffset="21115.99">4837 12204 0,'0'0'0,"-25"-25"0,25 0 15,-25 0 1,25 1 0,-25 24-1,25-25 1,0 50-16,0-1 31,0 76-15,-24 73-1,24 100 1,24 0 0,-24-223-16,0 98 15,0-98-15,25 124 16,-25-1-1,0 26 1,25-100 0,-25 0-1,0-74-15,0 25 16,25-50-16,-25 24 16,0 26-1,25 0 1,0-26 15,-1 26-15,1-50-16,0 50 15,0-50-15,0 24 16,49 1 0,0-25-1,26 25 1,-1-25-1,50 0 1,-100 0-16,75 25 16,-99-25-16,124 0 15,-25 0 1,50 0 0,-50 0-1,24 0 1,-123 0-1,99 0 1,-99 0-16,74 0 16,-74 0-16,99-25 15,-99 25-15,99 0 16,-25 0 0,25 0-1,0 0 1,0 0-1,25-25 1,-25 25 0,0 0-1,25 0 1,-50 0 0,0 0-1,1 0 1,-26-25 15,0 25-15,50 0-1,0-24 1,25 24 0,0-25-1,-25 0 1,-25 25-1,-24 0 1,24-25 0,0 0-1,-49 1 1,-1-1 0,1-25-1,0-24 1,-26-25 15,1-1-15,-25 76-16,0-100 15,0 99-15,0-99 16,-25 25 0,25-75-1,-24 50 1,24 25-1,0 24 1,-25 50-16,25-24 16,0 24-16,0 0 15,-25-24 1,25 24 0,-25 0-1,0 0 1,1 0 15,-26 1-15,-49 24-1,-75-25 1,1 0 0,-76 0-1,26 0 1,50 25-1,123-24-15,-198 24 16,174-25-16,-150 25 16,-24-25-1,199 25-15,-199 0 16,198 0-16,-99 0 16,-24 0 15,-175 25-31,26 0 31,99-25-15,173 0-16,-124 0 15,149 0-15,-74 0 16,0 0-16</inkml:trace>
  <inkml:trace contextRef="#ctx0" brushRef="#br0" timeOffset="22464">18554 4614 0,'0'0'15,"-25"0"-15,25-25 16,0 0 15,25 25-15,0 0-1,99 0 1,-99 0-16,49 25 16,-49-25-16,24 0 0,1 25 15,-25-1-15,99 76 16,-99-51 0,-25-24-16,0 74 15,0-49 1,-25 74-16,0 0 31,0-99-15,0 223-1,50-99 1,-25-25 0,25 0-1,-25-25 1,0 25-1,-25-25 1,0 25 0,-74-25-16</inkml:trace>
  <inkml:trace contextRef="#ctx0" brushRef="#br0" timeOffset="24063.99">14188 12378 0,'-25'0'15,"25"-25"17,25 0 30,0 25-46,0 0-16,0 0 0,24 0 15,26 0 1,24 25 0,-49 0-1,-1-1 1,-49 1 15,-25-25-15,25 25-16,0 0 31,0 0-15,0 24-1,0 26 1,0-26 0,25 100-1,-25-75 1,25 50-1,-25-49 1,25 24 0,-25-49-1,25 24 1,-25 1 0,0-1-1,24-24 1,-24-1 15,0 1-15,25-25-16,-25-1 15,0 1-15,0 0 16,0 0 0,0 24-1,25 1 1,-25-25-1,0 24 1,0-24 0,-25 0-1,25 0 1,-25-25 0,25 25-16,-24-1 15,-1-24 1,-25 0-16,-24 0 31,-174-74-31</inkml:trace>
  <inkml:trace contextRef="#ctx0" brushRef="#br0" timeOffset="26016.99">12849 12278 0,'0'-24'0,"-25"24"31,25-25-31,-25 0 31,0 25-15,1 0-1,24 25 1,-50 0 0,0 49-1,1 50 1,-1 0-1,50-50 1,0 26 0,0-51-1,0-24-15,0 49 16,25-74-16,-25 50 16,50 0-1,-1-26 1,-24-24-16,25 50 31,-26-50-31,1 0 16,25 0-1,-1-25 1,1 0 0,0 1-1,-50-1-15,49-25 16,-49 25-16,0-49 15,-25-50 1,-24 25 0,-1 0-1,-24-1 1,49 76-16,0-26 16,0 50-16,25-25 31,-49 0-31</inkml:trace>
  <inkml:trace contextRef="#ctx0" brushRef="#br0" timeOffset="27997">14015 12452 0,'0'-25'16,"24"25"-16,-24-25 16,0 1-1,-24-1 1,24 0-1,-25 0 1,0-24 0,-25-1-1,26 25 1,-1 25 15,0 50-15,0-25-1,-24 99 1,24-75 0,-25 50-1,50 1 1,0-26 0,0 0-1,50-24 1,24 0 15,-24-26-15,99 26-1,-25-50 1,-75-25 0,26 0-1,-26-49 1,-49-25-1,0-50 1,-49-25 0,-1 75-1,0 25 1,1 49 0</inkml:trace>
  <inkml:trace contextRef="#ctx0" brushRef="#br0" timeOffset="33026.99">19025 12278 0,'0'-24'0</inkml:trace>
  <inkml:trace contextRef="#ctx0" brushRef="#br0" timeOffset="34345.99">19050 12204 0,'0'-25'47,"0"0"-32,0 0 32,0 50-47,0 0 31,0 0-15,0 25-16,25 74 16,-25 24-1,0 1 1,0-99-16,25 99 15,-25-100 1,0 50 0,0 75-1,0-149 1,0 25 0,-25-50-1,50 0 32,-25 24-31,24-24 15,1 0-15,0 0-1,0 0-15,49 0 16,25 0-1,25 0 17,1 0-17,23 0 1,-24 0 0,25 0-1,-50 0 1,-24 0-1,24 25 1,-25-25 0,-24 0-1,24 0 1,1 0 0,-26-25-1,1 25 1,-25 0-1,-25-24 1,25 24 15,-25-50-15,0 0 0,0-24-1,0-25 1,0 74-16,0-74 15,0 74-15,0-74 16,0-25 0,0 24-1,0 1 1,-25 25 0,25 49-16,0-25 15,0 26 1,0-1-1,-25 25 1,25-25 0,0 0-1,0 0 1,-25 25 62,0 0-62,1 0-1,-51 0 1,-24 25 0,49-25-16,-123 25 15,-26 25 1,-49-26-1,75 1 1,49-25 15,74 0-31</inkml:trace>
  <inkml:trace contextRef="#ctx0" brushRef="#br0" timeOffset="38733.99">6945 6276 0,'0'0'0,"0"24"94,0 1-79,0 0-15,0 0 0,-24 99 16,24 49-1,-25-123-15,25 124 16,0-125 0,0 100-1,-25 99 1,25-74 0,0 49-1,0-149 1,0-49-16,0 25 15,0-25-15,0 24 16,0-24 0,0 0-16,0 0 31,0 24-15,0-24-16,25 0 15,24 0 1,-24 0-1,50-1 1,24 1 15,-74 0-31,74-25 16,-74 0-16,74 25 16,99-25-1,-24 0 1,-1 0-1,-48 25 1,23-50 0,-48 25-1,73 0 1,-49-25 0,99 25-1,-99 0 1,-99 0-16,124 0 15,-124 0 1,74 0-16,75 0 31,-50-25-15,-99 25-16,148 0 16,-148 0-16,99 0 15,-74 0-15,99-25 16,-100 25-16,100-24 15,0 24 1,24-25 0,-24 0-1,-50 25 1,50 0 0,-25-25-1,-24 25 1,-1 25-1,-25-25 1,25 0 15,1 0-15,-1 0 0,0 0-1,50 0 1,-25 0-1,25 0 1,-50 0 0,-74 0-16,74-25 15,-74 25-15,74 0 16,-25-25 0,-24 25-1,49 0 1,-49-24-1,-1-1 1,26 0 15,-50-25-15,-1 1 0,1-51-1,0-24 1,0 0-1,-50-49 1,0 24 0,-24-25-1,-1 75 1,25 74-16,0-74 16,25 74-16,-49-24 15,24-1 1,0 25-1,-24 25 1,-75-25 15,0 25-15,-25 0 0,-124 0-1,74-24 1,125-1-16,-100 0 15,125 25-15,-1 0 0,1-25 16,-1 25-16,25 0 0,-148-25 16,123 25-16,-74-24 15,-99 24 1,49-25 0,149 25-16,-148 25 15,123-25-15,-124 0 16,-24 24-1,-100 1 1,100 0 0,24-25 15,125 0-31,-125 0 16,124 0-16,-99 0 15,100 0-15,-150 0 16,150 25-16,-150-25 15,26 0 1,-26 0 0,50 0 15,-198 74-31</inkml:trace>
  <inkml:trace contextRef="#ctx0" brushRef="#br0" timeOffset="39894.99">5135 13891 0,'0'0'16,"0"-25"-16,-25 25 0,25 25 47,0-1-31,0 1-1,0 25 1,25 74-1,-25 74 1,0 26 0,0 73-1,24 26 1,-24-100 0,25-49-1,-25-26 1,0-123-16,25 99 15,-25-99 1,0 124-16,0-75 31,25 25-15,-25-24 0,25-26-1,-25 51-15</inkml:trace>
  <inkml:trace contextRef="#ctx0" brushRef="#br0" timeOffset="42544.99">5283 16371 0,'-24'0'16,"24"25"47,0 0-48,0 0-15,24-1 0,1 76 16,25 24-1,-50-100-15,49 26 16,-49-25 0,75 49-1,-26-49 1,-24 0 15,124-25-15,-25-25-1,0 0 1,-49 25 0,49-25-1,0 25 1,-25 0 0,74-24-1,-73 24 1,-76 0-16,100 0 15,-99 0-15,99 0 16,-24 24 0,-76-24-1,76 0 1,-51 0-16,50 25 16,25 0-1,-24-25 1,48 0-1,-48-25 1,48 25 0,-48 0-1,-26-25 1,-49 25-16,49-24 16,-49 24-16,50-25 15,-51 25-15,76-25 16,-76 25-1,51-25-15,24 25 32,50-25-32,0 1 31,-50 24-15,25-25-1,-25 25 1,-24-25-1,-1-25 1,0-24 0,-24-25-1,-50 74-15,25-124 16,0 99-16,-25-123 16,0-26-1,24-24 1,-24 25-1,0 49 1,0 124-16,-24-149 16,24 150-1,0-26-15,0-74 16,0-74 0,0 74-1,0 99-15,0-50 16,0 51-16,0-26 15,-25 25 1,25 0-16,-25 0 16,25 1-16,-25 24 15,-49-50 1,-1 25 0,-49-24-1,-24 24 1,-101 25-1,26 0 1,0 0 0,0 25 15,49-25-15,124 0-16,-123 0 15,123 0-15,-148 24 16,-25-24-1,24 0 1,150 0-16,-224 25 16,223-25-16,-198 25 15,50 0 1,-75 24 0,99-24-1,0-25 1,100 0-1</inkml:trace>
  <inkml:trace contextRef="#ctx0" brushRef="#br0" timeOffset="44429.99">12948 13965 0,'0'0'0,"0"-25"0,0 0 47,-25 25-47,0 0 15,1-24 1,-26 24 0,-24 24 15,24 26-15,-24 24-1,-1 26 1,50-26-1,25-49-15,0 49 16,0-49-16,25 50 16,0-26-1,25 1 1,-26-50-16,26 25 16,-25-25-16,24 24 15,26-48 1,-1-1-1,1 0 1,-51-49 0,-24-26 15,-24 1-15,-51 0-1,26 49 1,-1 25-1,25 1-15</inkml:trace>
  <inkml:trace contextRef="#ctx0" brushRef="#br0" timeOffset="46344.99">13742 14139 0,'0'-25'16,"0"0"15,-25 25-15,25-25-1,0 0 1,-25 25-16,25-24 16,-49-26-1,-1 50 1,0 0 0,1 0-1,-1 50 1,1-1-1,-1 1 1,25 24 0,0 1 15,25-26-15,50 1-1,0 24 1,24-49-1,0 0 1,1-25 0,-26 0-1,26-25 1,-50-24 0,-1-26-1,-24-24 1,-24 24-1,-1 26 1,0 24 0,-25 0 15</inkml:trace>
  <inkml:trace contextRef="#ctx0" brushRef="#br0" timeOffset="50159.99">19124 13816 0,'0'-25'16,"0"50"62,0 0-62,0 0-16,0 0 0,0-1 0,0 100 15,0 25 1,0 50 0,25-1 15,0-24-15,0-75-1,0-25 1</inkml:trace>
  <inkml:trace contextRef="#ctx0" brushRef="#br0" timeOffset="50877">19050 13717 0,'0'0'0,"0"-25"15,0 0 1,25 25 0,0 0-1,-1 0 1,150 0-1,-50 0 1,174-24 0,49-1-1,25 0 1,-149 0 0,-123 25-1,-51 0 1,-49 25 15,0 0-15,0 0-1,0 24 1,0 26 0,25 73-1,0 51 1,24-50-1,1 49 1,0 1 0,-26-51-1,1 26 1,-25-100 0,-25-24-1,-49 0 1,0-50-1,49 24-15,-99-24 16,74 0 0,-148 25-16,-125-25 31,-74-25-15,-248 25-16</inkml:trace>
  <inkml:trace contextRef="#ctx0" brushRef="#br0" timeOffset="53759.99">19025 8806 0,'25'0'31,"-25"24"-15,0 1 15,0 0-15,25-25-16,0 99 15,49-24 1,0 24 0,1-25-1,74-49 17,24-50-17,1-49 1,24 0-1,75-51 1,-99 26 0,-149 99-16,99-74 15,-100 74-15,26-25 16,0 25 0</inkml:trace>
  <inkml:trace contextRef="#ctx0" brushRef="#br0" timeOffset="55259.99">14635 17066 0,'0'-25'16,"-25"25"-16,25 25 62,25-25-62,-25 24 0,25 26 16,74 124-1,25 24 1,-25-49 0,-49-25-1,24 25 1,-24-25-1,-26-25 1,1 0 0,-25 0-1,0 25 17,0 1-17,0-26 1,0-25-1,-25 1 1,-49-26 0,-25-24-1,-50-25 1,0-50 0,0-49-16</inkml:trace>
  <inkml:trace contextRef="#ctx0" brushRef="#br0" timeOffset="55959">18951 16942 0,'0'0'0,"0"-25"0,-25 50 32,25-1-17,0 1-15,0 50 32,0-26-32,25 100 15,0-99-15,-1 148 16,26 1-1,-25 49 1,0-124 0,-50-124-1</inkml:trace>
  <inkml:trace contextRef="#ctx0" brushRef="#br0" timeOffset="56693">18852 16818 0,'0'0'0,"-25"-25"0,25 0 0,-25 0 15,25 0 1,25 25-1,0 0 1,99-24 0,74 24-1,75 0 1,-199-25-16,249 50 16,-249-25-16,249 24 15,-1 26 1,-173 0-1,-149-26-15,25-24 16,-25 25-16,-25-25 31,25 25 47,25 25-62,-25-1 0,25 26-16,-25-26 0,74 274 15,50 24 1,-25-124 0,-49-99-1,-1 25 1,-49-75-1,-74 1 1,24-50 0,-49-1-1,-25 1 17,-149 0-17,0 0 1,-74 0-1,25-50 1,272 0-16,-198-49 0</inkml:trace>
  <inkml:trace contextRef="#ctx0" brushRef="#br0" timeOffset="61258.99">21134 12154 0,'0'-25'0,"0"50"0,0-74 31,24 49-15,-24-25-16,50 25 16,49-25-1,0 25 17,-24 25-17,49 0 1,-50-25-1,1 24 1,-50-24 0,-1 0-1,-24 25 1,0 0 0,0 50-1,25 24 1,-25 0-1,25 25 1,0 25 0,-25-75-1,25 75 1,-25 0 15,0-124-31,24 99 16,-24-99-16,0 74 15,25 124 1,-25-74 0,25 0-1,-25-1 1,25-48 0,-25-26-1,25 50 1,-1 25-1,1-50 1,-25-74-16,25 99 16,-25-99-16,25 99 15,0 49 17,-1-24-17,-24-25 1,25 25-1,-25-124-15,0 74 16,0-74-16,0 49 16,0 26-1,25 48 1,-25 1 0,0-50-1,-25 75 1,50-99-1,-25 24 1,0 25 0,0-25-1,0 0 1,0 0 15,25-24-15,-25-1-1,0 50 1,0-25 0,0 1-1,0 49 1,25-75 0,-25 0-1,0 26 1,0-26-1,0-49-15,0 24 16,0-24-16,0 0 16,0 0-16,24 49 15,-24 1 17,0-26-17,0 26 1,0-1-1,-24 0 1,24-24 0,-25 0-1,-25-1 1,1 1 0,-1 0-1,-49-26 1,0 1-1,-1 0 1,-24 0 0,0 0-1,99-25-15,-74 0 16,74 0 0,-49 0-1,0 24 1,49-24-16,-25 0 15,25 0-15,1 0 16,-26 0 0,50 25-1,-25-25 1,50 0 15,0 0-15,0 0-1,49-25 1,25 25 0,25-24-1,-25 24 17,25-25-17,-24 25 1,-75 0-16,49-25 15,-49 25-15,24-25 16,1 25 0,0-25-1,-1 25 1,-24-24 0,0 24-1,0 0 1,-1-25-1,1 25 1,25-25 0,-25 0-1,-1 0 1,1 1 15,0-26-15,0 0-1,0-24 1,-1 24 0,-24-24-1,-24-25 1,48 24 0,-24-49-1,25 25 1,-25 0-1,25-25 1,0 0 0,-25-25-1,25 50 17,-25-50-17,0 25 1,0 0-1,24 25 1,-24-25 0,0 24-1,0 1 1,0 0 0,-24 74-16,24-74 15,0 74-15,0-74 16,-25-50-1,0 25 1,25-25 0,-25 0-1,0 25 1,25-25 15,-24 25-15,24 75-16,0-75 15,-25 74-15,25-49 16,0 74-16,0-124 16,0 125-16,0-1 0,0-50 15,-25 1 1,25-25 0,-25 24-1,25 1 1,0 24-16,-25-24 15,25 49 1,0-49-16,0-50 16,-24 0-1,-1 24 17,0-48-17,0 24 1,0 0-1,25 24 1,-24 26 0,24-1-1,0 1 1,-25 49-16,25-24 16,0 24-16,0-25 15,-25-49 1,25 49-1,-25-24 1,25 24 0,0 1-1,-25-26 1,25 26 15,0-26-15,0 51-1,-24-26 1,24 0 0,-25 1-1,0-1 1,0 25 0,0 25-1,1-25 1,-51 1-1,26 24 1,-26-25 0,1 0-1,24 0 1,0 25 15,1 0-15,24 0-1,0 0-15,-24 0 16,24 0-16,-25 25 16,25-25-16,-49 0 15,49 0-15,-24 0 16,-26 0 0,26 0-16</inkml:trace>
</inkml:ink>
</file>

<file path=ppt/ink/ink4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9:19:29.967"/>
    </inkml:context>
    <inkml:brush xml:id="br0">
      <inkml:brushProperty name="width" value="0.05292" units="cm"/>
      <inkml:brushProperty name="height" value="0.05292" units="cm"/>
      <inkml:brushProperty name="color" value="#FF0000"/>
    </inkml:brush>
  </inkml:definitions>
  <inkml:trace contextRef="#ctx0" brushRef="#br0">23341 1067 0,'0'-25'15,"0"0"1,-25 25 0,25-25-16,0 0 0,-49 1 15,-1-1 1,-24 0 0,49 25 15,25-25-16,25 0-15,-25 1 16,25-1-16,-25 0 31,49 0-15,75 0 0,-99 25-16,74 25 15,-74-25-15,99 50 16,-74 24-1,-1-24 1,-24 49 0,0 50-1,-25 0 17,-25 24-32,25 1 31,0-50-16,0 25 1,0 0 0,0 74-1,0-74 1,0 24 0,0-123-16,0 99 15,0-100-15,0 125 16,25-25-1,-25-100-15,0 150 16,0-150 0,0 100-16,0 99 15,0 0 1,25-49 0,-25-150-16,0 175 31,0-175-31,0 100 15,0 99 1,0-198-16,0 123 16,0-123-16,0 0 0,24 98 15,1 100 1,0-24 0,-25-26-1,25 50 1,0-25-1,-25-24 1,0-50 0,25-124-16,-25 148 15,0-123-15,0-25 16,24 123 0,1 51-16,0-1 31,0-49-16,-25 25 1,0-1 0,-25-49-1,0 50 1,25-124-16,-49 98 16,24-123-16,-75 124 15,-73 0 1,-26-75-1,-346-49 1</inkml:trace>
  <inkml:trace contextRef="#ctx0" brushRef="#br0" timeOffset="2864">18802 2133 0,'-25'-25'0,"25"1"16,-25 24 15,25 24-31,0 1 16,0 50-1,0 98 1,-24 175 0,24-51-1,24 50 1,1 100 0,0-1 15,-25-123-16,25 24 1,-25-248-16,25 224 16,-25-224-16,0 174 15,24-25 1,-48 0 0,24-50-1,-25 26 1,0-51-1,25-148-15,0 149 16,0-125-16,0-24 16,0 74-16,0 125 15,0-51 1,-25 26 0,25-75 15,25 49-16,-25-49 1,0-99-16,25 74 16,-25-74-16,0 50 15,25-1 1,-1 50 0,-24-50-1,25 1 1,-25-1-1,0-24 1,25-25 0,0 24-1,-25-24 1,49 0 0,26 0 15,74-25-16,-1 0 1,101-25 0,-51 25-1,0-25 1,-148 25-16,148 0 16,-148 0-16,74 0 15,99-25 1,-24 25-1,-50 25 1,24-25 0,-24 25-1,-50-25 1,0 0 0,-74 0-16,74 0 31,-74 0-31,50 0 15,-1 0 1,-24 0 0,-1 0-1,-24 0 1,-25-25 0,25 0-1,25-24 1,-1-51-1,-24-24 1,0-49 0,0-1-1,-25-49 17,0 173-32,0-99 0,0 100 0,0-26 15,0-73 1,-50-150-1,25 100 1,-24-1 0,-1-24-1,25 49 1,25 125-16,-25-150 16,25 150-16,0-150 15,-24 1 1,-1-26-1,-25-48 1,25 123 0,1-124-1,24 74 1,0 1 0,-25 49 15,25 0-16,0 1 1,0-51 0,0 75-1,0 75-15,0-76 16,0 101-16,-25-125 16,25 50-1,0 49-15,0-49 16,0 74-16,-25-74 15,25-25 1,-25 25 0,25 74-16,0-74 15,0 74-15,0-50 32,0 50-32,0-99 0,0 100 0,0-76 31,25-24-16,-25 75 1,0 24-16,0 0 16,0 0-16,0 1 15,0-1 1,0-25 0,-25 25-1,0 25 1,-49-24-1,0 24 1,-50 0 0,-25 24-1,25-24 1,74 0-16,-99 25 16,100-25-1,-125 0 1,25 0-1,-49 25 1,24-25 0,25 0-1,1 0 1,-76 25 0,75-25-1,125 25-15,-76-25 16,76 0-16,-51 0 15,-24 0 1,0-25 0,24 25-1,1 25 17,24-25-32,26 0 31,-1 24-16,-25 1 1</inkml:trace>
  <inkml:trace contextRef="#ctx0" brushRef="#br0" timeOffset="10579">21555 1885 0,'0'0'0,"0"25"15,-25-25-15,25 25 32,0 0-17,25 24-15,0 1 16,0 49 15,24-25-15,26 50-1,-25-49 1,-26-50 0,51 24-1,-1-74 1,75 1-1,25-76 1,49 1 0,174-74-1,-149 73 1,-149 51 0,-149 49-1</inkml:trace>
  <inkml:trace contextRef="#ctx0" brushRef="#br0" timeOffset="11207">21530 1860 0,'0'-24'0,"0"-1"31,0 50-16,25-1 1,-25 1 0,25 0-16,-25 0 15,74 99 1,-49 0 0,25 25-1,-25-25 1,0-50-1,24-24 1,50-50 0,50-50-1,25-24 1,99-75 0,-224 124-16,224-74 15,-198 74 1,-26 0-16,199-24 15,-74-1 1,-125 25 0,-24 25-1,-25 25 48</inkml:trace>
  <inkml:trace contextRef="#ctx0" brushRef="#br0" timeOffset="22861">14684 2828 0,'0'-25'31,"-24"25"-31,-1 0 47,25-25-47,25 25 47,-25-25-47,24 25 15,51-49 1,-1 49 0,-24 0-1,-25 25 1,-1-25 0,1 24-1,-25 1 1,0 25-1,0 24 17,0 1-17,0-1 1,0-24 0,0 24-1,25 0 1,-25-24-1,0-25-15,0 24 16,0-24-16,0 0 16,0 25-1,0 24 1,0 0 0,0-24-1,0 0 16,0-1-15,0 26 0,0-50-1,0 24 1,0 1 0,0-25-1,0-1 1,0 51-1,0-50 1,0-1 0,0 1-1,-25 0 1,0-25 0,-24 25-1,-50-25 1,-50-25-1</inkml:trace>
  <inkml:trace contextRef="#ctx0" brushRef="#br0" timeOffset="40924">7764 12700 0,'-25'0'15,"25"-25"-15,-25 25 32,0 25-1,25 0 0,-24-25-31,24 25 16,0-1-16,0 1 15,24 0 1,26-25 0,0-25 15,-26 0-15,1-24-1,-25-1 1,-49 25-1,24 25 1,-25 25 0,25 25-1,25-25 1,0-1 0,25-24-1,25-24 1,-50-1-16,25 0 15,-25 0-15,0 0 16,0 1 15,-25 24-15,0 24-16</inkml:trace>
  <inkml:trace contextRef="#ctx0" brushRef="#br0" timeOffset="41875">16346 12849 0,'0'0'0,"0"-25"16,-25 25 0,1 0 15,-1 25-15,0 24-1,0-24 1,50 0-1,0-25 1,24-25 0,-24 0-16,25 1 15,-50-1-15,25 0 16,-50 0 0,0 25-1,-25 0 1,26 0-1,-26 25 1</inkml:trace>
  <inkml:trace contextRef="#ctx0" brushRef="#br0" timeOffset="42625">14312 14337 0,'0'0'0,"-25"0"16,1 0 15,-1 0-15,25 25-16,-25 0 16,25 0-1,25 24 1,0-24-1,24-25 1,1-25 0,0-49-1,-50-1 1,-25 50 0,-25 25-1,0 25 1,1 50-1,24-1 1</inkml:trace>
  <inkml:trace contextRef="#ctx0" brushRef="#br0" timeOffset="43558">23019 14263 0,'0'-25'16,"-25"25"-16,25-25 31,-25 25-31,0 0 16,1 0-1,-1 25 1,25 0 0,0 24 15,25 1-15,-1-25-1,1-25-15,25-25 16,-25 25-16,-25-25 15,0 0-15,24 0 16,-48 25-16,24-49 16,-50 24-1,25 25 1,0 25 0</inkml:trace>
</inkml:ink>
</file>

<file path=ppt/ink/ink4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01T19:20:18.641"/>
    </inkml:context>
    <inkml:brush xml:id="br0">
      <inkml:brushProperty name="width" value="0.05292" units="cm"/>
      <inkml:brushProperty name="height" value="0.05292" units="cm"/>
      <inkml:brushProperty name="color" value="#FF0000"/>
    </inkml:brush>
  </inkml:definitions>
  <inkml:trace contextRef="#ctx0" brushRef="#br0">24507 2877 0,'0'0'0,"-25"0"0,25-24 16,-25 24 0,1-25-1,-1 0 1,0 0-1,50 25 17,24 0-17,100 75 1,-50-1 0,25 75-1,-99-25 1,-25-25-1,-49 75 1,24-1 0,-25 26-1,50-150 1,-25 125 0,25-124-16,0 24 15,0 75 1,0 0-1,0-25 1,0 0 0,0 0-1,0-25 1,0 25 0,0 0-1,0-25 1,0-74-16,0 49 15,0-49-15,0 0 16,0 49-16,0-24 31,0 74-31,0-25 32,0 25-17,0-99-15,0 99 16,0-99-16,0 0 0,0 49 15,0 1 1,0 24 0,25 0-1,-25-25 1,0-49-16,25 25 16,-25-25-16,0-1 15,25 26-15,-25-25 16,0 49-1,0-24 1,-25 24 0,-49-24-1,-100 24 1</inkml:trace>
  <inkml:trace contextRef="#ctx0" brushRef="#br0" timeOffset="11415">13444 8285 0,'0'-25'31,"-25"25"-31,25-25 15,0 50 48,0 0-47,-24 0-1,24-1-15,0 1 0,0 25 16,-25 99-1,25 24 1,-25-24 0,50 0-1,-25-50 1,0-24 0,0-26-1,0 1 1,0-25 15,25-25-15,-25 24-1,0 1 1,24-25 0,1 25 15,0-25-16,0 0 1,24 0 0,1 0-1,-25 0-15,24 0 16,-24 0-16,50 0 16,-1-25-1,25 25 1,25-25-1,-25 25 1,-24-24 0,49 24-1,-50-25 1,26 25 15,-1 0-15,-25-25-1,1 25 1,-51 0-16,26 0 16,-25 0-16,49-25 15,1 25 1,-1 0 0,0 25-1,1-25 1,49 0-1,-50 25 1,-49-25-16,50 0 16,-51 0-16,1 0 31,74 0-31,-24 0 16,-26 0 15,26 0-16,-26 0 1,-24 0 0,0 0-1,0 0 1,0 0 0,-25-25-1,0 0 1,0 0-1,24-24 1,-24 24-16,0-49 16,0 49-16,0-25 15,0-49 1,0 0 15,0-25-15,-24 49-1,24 50-15,0-49 16,0 49-16,0 0 16,0-24-1,0 24 1,0 0 0,-25 25 15,25-25 0,-25 25-31,0 0 16,-49 0-1,49 0-15,-74 0 16,74 0 0,-99 0-1,-25 0 1,-74 0-1,173 0-15,-123 0 16,123 0-16,-74 0 16,-50 25-1,-24-25 1,-1 0 0,100 0-1,50 0-15,-199 0 16</inkml:trace>
  <inkml:trace contextRef="#ctx0" brushRef="#br0" timeOffset="12981">5978 4638 0,'-25'0'62,"25"-24"-46,-25 24-16,1 0 16,-1-25-16,-50 0 15,50 25-15,-123-25 16,98 25-16,-148 0 16,-50 0-1,24 25 1,-73 25-1,49-1 1,99 1 0,25 49-1,25 25 1,74-99-16,0 49 31,0-49-31,-24 50 16,24-1-1,0 0 1,25-24 0,25 0-1,0-1 1,-1-24 0,26 25-1,-25-50-15,24 49 16,-24-49-16,25 50 15,49-1 1,25-24 0,50 0 15,123 0-31,-98-50 16,24 25 15,25-25-16,-99 0 1,124-24 0,-25-26-1,-99 1 1,-1-50 0,-48 0-1,-100 99-15,24-74 16,-24 49-16,-49-98 15,-100-26 1,25 75 0,-124 24-1</inkml:trace>
  <inkml:trace contextRef="#ctx0" brushRef="#br0" timeOffset="34078.99">7590 4713 0,'-25'0'31,"1"0"0,24 25-15,-25-25-16,25 24 0,-25 26 16,0-50-1,25 25 1,25-25 15,25 0-15,-1-25-1,-49 0 1,-25 25 31,1 0-47,-26 25 15,0 0 1,50 49 0,25-49-1,25-50 1,-1-49 0,-24 49-1,-25-49 1,-25 24 15,-49 100-15</inkml:trace>
  <inkml:trace contextRef="#ctx0" brushRef="#br0" timeOffset="35045">16049 4738 0,'0'0'0,"-25"0"16,0-25 0,0 25 15,25 25-16,0-1 1,0 1 0,25 0-1,-25 25 1,25-50 0,0 0-1,-1-50 1,-24 25-1,-24-24 1,-1 49 0,0 0 15,25 24-31,-25 26 16,25-25-1,25 0 1</inkml:trace>
  <inkml:trace contextRef="#ctx0" brushRef="#br0" timeOffset="35895">22771 6400 0,'0'0'0,"-25"0"15,0 0 17,0 0-17,25 24-15,0 1 32,25-25-32,0 0 15,25 0 1,-1-49 15,-24 24-15,-25 0-16,-50 0 15,26 25-15,-1-25 16,-50 1 0,1 48-16</inkml:trace>
  <inkml:trace contextRef="#ctx0" brushRef="#br0" timeOffset="36628">14238 6400 0,'0'0'0,"-25"0"0,25 24 15,-25-24 1,25 25 0,0 0 15,25-25-15,0 0-1,-25-25 1,-25 25 15,25-25-15,-25 25-1,0 25 1</inkml:trace>
  <inkml:trace contextRef="#ctx0" brushRef="#br0" timeOffset="42894">14709 10567 0,'-25'0'16,"25"-25"-1,-24 25 1,24 25-1,0 0 1,0 74 15,0 25-15,0 49 0,0 1-1,0-149-15,0 99 16,24-74-16,-24 24 15,25 0 1,0-24 0,-25 0-1,25-50 1,0 24 15,-1-24-15,1 0-16,50 0 15,24 0 1,74 0 15,-24-24-15,0 24 0,25 0-1,-25 0 1,-50 0-1,25 0 1,-50 0 0,25 0-1,-74 0-15,50 0 16,-51 0-16,76 0 16,-1 0-1,-74-25-15,74 25 16,-74 0-1,24 0-15,75 0 32,-74 0-17,0 0 1,24 0 0,-49-25-1,0 25 1,-1 0 15,1 0-31,-25-25 0,25 0 16,-25 1-1,25-26 1,0-24 0,-1-26-1,-24-24 1,0 0-1,0-25 1,0 50 15,-24 0-15,24 49 0,-25 1-1,25 24 1,-25 25 15,25-25-15,-25 25-1,-74-25 1,-25 25 0,-50 0-1,-74 0 1,50 0-1,-75 25 1,50 0 15,0 0-15,74-25 0,25 0-16</inkml:trace>
  <inkml:trace contextRef="#ctx0" brushRef="#br0" timeOffset="53493">12725 12254 0,'25'0'94,"-1"24"-94,1-24 0,0 0 16,25 0-16,123 25 15,125-25 1,-224 0-16,100 25 16,-100-25-1,174 0 1,25 0 0,50 25-1,-75-25 1,49 25-1,-73-25 1,24 0 0,-50 24-1,1-24 1,-150 0-16,50 0 16,-49 0-16,0 0 0,49 0 15,99-24 1,-49-1-1,0 25 17,0-25-32,0 0 31,-100 25-31,50 0 16,-74 0-16,99 0 15,-25 0 1,1 0-1,-26 0 1,-49 0 0,0 0-1</inkml:trace>
  <inkml:trace contextRef="#ctx0" brushRef="#br0" timeOffset="54443">20861 12303 0,'0'-25'0,"25"25"78,-1 0-78,1-24 16,0 24-16,0 0 0,99 0 15,74 24 1,174 1 0,75 25-1,-1-25 1,1-1-1,-125-24 1,25 25 0,-24 0 15,-50-25-15,-100 25-1,-73-25 1,-51 0-1,-49-25-15</inkml:trace>
  <inkml:trace contextRef="#ctx0" brushRef="#br0" timeOffset="55343.99">744 13320 0,'25'0'32,"0"0"-32,0 0 15,-1 0-15,1 0 0,50 0 16,-51 0-16,26 0 0,74-25 16,149 1-1,-50-1 1,-49 0-1,-75 25 1,-25 25 0</inkml:trace>
  <inkml:trace contextRef="#ctx0" brushRef="#br0" timeOffset="60502">3944 5680 0,'25'-25'31,"-25"1"16,0 48 62,0 1-93,25 0-16,-25 0 0,0 24 15,0 125 1,0-75 0,0-24-1,0-50 1,0-1-16,24-24 109,-24 25-109,0 0 31,25-25-31,0 0 16,-25 25 0,50-25-1,-26 25 1,26-1 0,0-24-1,24 25 1,-24-25-1,-1 0 1,26 0 0,-26 0 15,26 0-15,-1 25-1,0-25 1,26-25-1,-26 25 1,1 0 0,-26 0-1,26-25 1,-26 25 0,1 0-1,49 0 1,-49 0-1,24 25 1,-49-25-16,49 0 16,-49 0-1,0 0-15,74 0 32,-25 0-17,26 0 1,-51 0-1,26 0 1,-1 0 0,-24 0-1,24 0 1,-24 0 0,-1 25-1,1-25 1,0 0-1,24 0 1,25 0 0,-49 0-1,24-25 17,-24 25-17,-25 0 1,-1 0-1,1 0 1,-25-25 0,0-24-1,0-1 1,-25-74 0,25 25-1,0 0 1,0-1-1,0 26 1,-24 0 0,24 24-1,0 25 17,-25 25-17,0 0 63,25 25-62,-25-25 0,0 0-16,1 0 15,-1 0-15,-99 0 16,49 0-1,-49 0 1,50 0 0,49 0-16,-49 0 31,49 0-31,-49 0 16,49 0-16,-74-25 15,74 25-15,-50 0 16,-49 0-1,-25 0 1,75 0 0,-25 0-1,74 0-15,-49 0 16,49 0-16,0 25 16,0-25-16,-49 0 15,49 0 1,-49 0-16,-1 0 15,-49 25 1,25-25 0,0 0 15,74 0-31,-99 0 16,99 0-16,-74 0 15,24-25 1,1 25-1,24 0 1,26 0 0,-1 0-16,0 0 15,0 0 17,0 0 14,1 0-14,-1 0 30,0 0-46,0 0-1,0 0 1,1 0 0,-1 0-1,25 25 32,0 0-31,0-1-1,0 26 1,25 24 0,-25-24-1,0 0 17,0-1-17,0 1 1,0-25-16,24 0 15,-24-1-15,0 1 16,0 0 0,0 0-1,0 0 1,0-1 31,0 1 0,0 0 31,0 0-47,25-25-15,-25 25-16</inkml:trace>
  <inkml:trace contextRef="#ctx0" brushRef="#br0" timeOffset="62524.99">4713 5655 0,'-25'0'15,"0"0"17,25-24-32,-25 24 15,1 0 1,-1 0-1,0 0 1,0 24 0,0-24-16,1 0 0,-1 25 15,0-25 1,0 25 0,-24 25-1,24-1 1,0 1-1,25-25 1,0 0-16,0 24 16,0-24-16,0 0 15,0 24 1,25 1 0,0-25-1,-1 0 1,1-1-1,25 1 1,-1-25 0,1 25-1,24-50 17,-24 0-17,0 1 1,-1-1-1,-24-25 1,-25 1 0,-25 24-16,0-50 15,25 51-15,-49-26 16,-1-49 0,-49 49-1</inkml:trace>
  <inkml:trace contextRef="#ctx0" brushRef="#br0" timeOffset="63408">4366 5879 0,'0'0'0,"-25"0"15,0 0 16,0 0-15,-24-25-16,-26-25 16,26 25-1,-26-24 17,-24-50-17,25 49 1,-1-49-1,26 0 1,-1-25 0,0-50-1,25 50 1,25 0 0,25 25-1,25-25 1,24 49-1,-24 1 1,74-1 0,-25 51-1,50-1 1,25 25 15,-26 0-15,-24 25-1,-49 24 1,-1 1 0,-24 24-1,0-24 1,-26-25-16,1 49 16,0-74-16,0 74 15,0 26 1,-1-26-1,1 1 1,-25-51 0,0 1-16,0 0 15</inkml:trace>
  <inkml:trace contextRef="#ctx0" brushRef="#br0" timeOffset="65376">4936 6127 0,'0'25'250,"0"-1"-219,25 1-15,-25 0 15,0 0 1,25 0-1,-25-1-16,0 1-15,25 0 16,-25 0 0,-25 0-1,-74 49 17,-1-24-17,75-50-15,-49 49 16,49-49-16,-24 25 15,-51 0 1,51 24 0,24-49-1,-25 25 1,26-25 0,48 0 77,-24-25-93,50 25 16</inkml:trace>
  <inkml:trace contextRef="#ctx0" brushRef="#br0" timeOffset="67226">5457 5705 0,'-25'0'31,"25"-25"-15,-25 25-16,25-25 16,-24 25-1,-1 0 1,0 25-1,-25 0 1,1 0 0,24 24-1,0 26 1,0-1 0,25 1-1,25 24 1,0-49-1,-25-26-15,74 26 16,-49-50 0,50 25-16,-51-25 0,51-25 15,-50 25 1,49-50 0,0-24-1,-49-25 1,-50 24-1,-24 1 1,-26 24 0,-24 25-16</inkml:trace>
  <inkml:trace contextRef="#ctx0" brushRef="#br0" timeOffset="67857">5531 5730 0,'0'0'0,"25"-25"47,0 25-47,0 0 16,-25-25-16,74 25 16,25-25-1,75 1 1,-50 24-1,-99-25-15,74 0 16,-74 25-16,74-25 16,25-24-1,-49-1 17,-26 0-17,-49 26-15,50-1 16,-50 0-16,0 0 15,0-49 1,0-1 0,-25 51-16,0-51 15,0 75-15,-24-74 16,24 49-16,-49-25 16,49 50-16,-25-24 15,-24-1 1,-1 74-1,1 1 1,0 49 0,-26 100-1</inkml:trace>
  <inkml:trace contextRef="#ctx0" brushRef="#br0" timeOffset="68774">5928 6003 0,'0'25'78,"25"-25"-78,-25 24 15,25-24-15,0 50 16,24 24 0,1 1-1,0-26 1,-50-24-1,0 0-15,24 0 16,-48-25 15,24 25-15,0-1 0,-25-24-1,0 25 1,0 0-1,-24 0 1,-1 24 0,0 1-1,1-25 1,49 0-16,-25-25 16,25 24-16,-50-24 15</inkml:trace>
  <inkml:trace contextRef="#ctx0" brushRef="#br0" timeOffset="69490">5904 6400 0,'0'24'62,"-25"1"-46,25 0-1,-25 0 1,25 0-16,-25-1 16,25 1-16,-25 25 15,0-25-15,25-1 0,0 1 16,-24 0 0,24 0-1,24-25 32,1 0 16,0 0-48,0 0 1,0 0-16,0 0 15,-1-25-15,1 25 16,0 0 0,25 0-1,-1-25 1</inkml:trace>
  <inkml:trace contextRef="#ctx0" brushRef="#br0" timeOffset="86054.99">6226 12154 0,'-25'0'15,"25"25"1,0 0 0,0 0-1,0 0-15,-25-1 16,25 1-16,0 74 15,25 25 1,-25 0 0,-25 0-1,25-24 17,0 24-32,0-75 15,25 1 16,-25-25-15,25-1 0,25-24-1,-26 25 1,26-25 0,0 25-1,24-25 1,-49 0-16,74 0 15,-74 0-15,49-25 16,-24 25-16,74 0 16,-99 0-16,74-25 15,50 25 1,-100 0-16,26 0 16,-50 0-16,99 0 15,-25 0 16,-50 0-31,75 0 16,-99 0-16,99 0 16,0 0-1,-49 25 1,49-25 0,-25 25-1,-25-25 1,26 0-1,48 0 1,1 0 0,-124 0-16,99 0 15,-74 0-15,74 0 32,-75 0-32,51 0 0,-76 0 15,125-25-15,-25 25 31,25 0-15,0 0 0,-25 0-1,-50 0-15,-24 0 16,-25 0-16,49 0 0,75 0 16,-124 25-16,0-25 0,49 0 15,100-25 1,-50 25-1,0 0 1,24 0 0,-24 0-1,1 0 1,-1-25 0,-25 25-1,50 0 16,-50 0-15,0 0 0,50-24-1,-25 24 1,25 0 0,-25-25-1,0 25 1,-25-25-1,25 25 1,-50 0 0,1-25-1,-26 25 17,1 0-32,49 0 15,0 0 16,-24 0-15,-1 25 0,-24-25-1,24 0 1,-24 0 0,-25 0-16,0 0 15,-1 0-15,-24-25 31,25 25-15,-25-25 0,25 1-1,0-26 1,-25 0 0,0 1-1,0-50 16,25 49-15,-25-24 0,0-26-1,-25 1 1,25 50 0,0 24-16,0-25 15,0 25-15,0 1 16,0-1-1,0 0 17,0 50-17,-25-25 17,0 0-17,0 0-15,-74 0 31,-25 0-15,-50 0 0,1-25-1,148 25-15,-99 0 16,74 0-16,-24-25 16,-100 25-1,50-25 1,-74 25-1,49 0 1,99 0-16,-98-25 16,123 25-16,-99 0 15,0-24 1,0 24 0,25 0-1,24 0 16,-49 0-15,50 0 0,-26-25-1,76 25-15,-76 0 16,76 0-16,-1 0 0,-74 0 16,49 0-1,-49 0 1,74 0-16,-99 0 15,99 0-15,-74 0 16,-25 0 0,0 0-1,0 25 17,99-25-32,-99 0 0,99 0 0,-99 0 15,0 0 1,0 24 15,-25-24-15,25 25-1,-25 0 1,-74 0 0,74-25-1,-24 25 1,49 0-1,99-25-15,-124 24 16,100-24 0,-51 25-16,-24-25 15,-25 25 1,25 0 0,-24 0-1,24-25 16,74 24-31,-24-24 16,49 0-16,-50-24 16,-49 24-1,25 0 1,-25 0 0,25 0-1,74 0-15,-49 0 16,-1 0-16</inkml:trace>
  <inkml:trace contextRef="#ctx0" brushRef="#br0" timeOffset="89654">3274 4589 0,'0'0'0,"-25"0"0,25-25 16,-24 0-1,-1 0 1,0 1 0,-25-51-1,1 26 1,-1-1 0,1 25-1,-26 0 1,50 25-16,-74-24 15,74 24-15,-74 24 16,0 1 0,0 0-1,74-25-15,-74 25 32,74 0-32,0-25 0,0 24 0,-24 1 0,-26 25 15,50-25 1,-24-1-16,-1 51 31,1-1-15,-1 25-1,25 26 1,25-51 0,0-49-16,0 49 15,0-49-15,25 49 16,0 26-1,0-51 1,24 26 0,26-26-1,-1-24 1,50 0 0,0 0-1,-99-25-15,99 0 31,-99 0-31,-1 0 0,1 0 0,0 0 16,25 0-16,49-25 16,-74 25-16,24 0 0,26-25 15,49-49 1,-25-1 0,25-24-1,0-124 1,-74 49-1,-50 25 1,-25 124-16,-25-99 16,25 75-16,-74-50 15,-25-1 17,99 76-32,-24-1 0,-1 0 0,1 25 15</inkml:trace>
  <inkml:trace contextRef="#ctx0" brushRef="#br0" timeOffset="91324">3150 6474 0,'0'-25'0,"0"50"0,-25-50 15,25 0 1,-24 25 0,-1-49-1,0 24 1,-25 0-1,-24 0 1,-25 1 0,0 24-1,24 0 1,-24 0 0,-25 24-1,25 26 16,74-25-31,-50 24 16,51-24-16,-26 25 16,-24 24-1,24 1 1,0 24 0,26-50-1,24 26 1,0-50-16,0 24 15,0-24-15,24 25 16,26 24 0,0 1-1,123-1 1,-74-49 0,-49-25-16,124 0 15,-125 0 1,125-75-16,-25 1 31,-50-25-15,-49 0-1,-26-26 1,-48-48 0,-26 74-1,-49-25 1,24 74-1,-24 0-15</inkml:trace>
  <inkml:trace contextRef="#ctx0" brushRef="#br0" timeOffset="92022.99">1736 5680 0,'-24'0'15,"-1"0"1,0 0 0,25 25-1,-25-25-15,-25 50 31,-24 49-15,24-25 0,-24 75-1,0-25 1,49-25 0,25-74-16,-25 25 0</inkml:trace>
  <inkml:trace contextRef="#ctx0" brushRef="#br0" timeOffset="92386.99">1240 5705 0,'0'0'0,"25"0"78,-25 25-62,25-25-16,-25 25 0,49 24 15,51 26 1,-1 24-1,0 0 1,-49-24 0,24-1-1,-74-49-15,25 0 16,0-25-16,-25 49 16</inkml:trace>
  <inkml:trace contextRef="#ctx0" brushRef="#br0" timeOffset="95638">8483 13543 0,'0'25'63,"0"0"-32,0 0-16,0 0-15,0 49 16,0 100 0,25 49-1,-25-174-15,50 175 16,-50-175-16,74 175 16,-24-1-1,-26-74 1,26 99-1,-25-149 1,-25-74-16,0 24 16,25-24-16,-50 0 15,25 0 1,0 0 0,-25-50-16</inkml:trace>
  <inkml:trace contextRef="#ctx0" brushRef="#br0" timeOffset="98087">8334 13370 0,'0'0'0,"0"-25"0,25 25 62,0 0-46,-25 25-16,25-25 0,24 0 16,150 49-1,-1-24 1,75 0 15,25 0-15,-75-25-1,0 25 1,149-25 0,-223 0-1,-99 0-15,99 0 16,-125 0-16,125 24 15,-25-24 1,50 0 0,-75 0-1,-74 0-15,99 0 16,-99 0 0,74 0-16,-49 0 15,-26 0-15,51-24 31,-50 24-31,24-25 16,75 25 0,-99 0-16,124-25 15,-124 25-15,123 0 16,1-25 0,50 25-1,-26-25 1,-49 25-1,50 0 1,0 0 0,-1 0-1,26 0 1,-26 0 0,1 25-1,0-25 1,-1 0-1,1 25 17,-25-25-17,-25 0 1,74 0 0,-24-25-1,-149 25-15,74 0 16,-74 0-16,99-25 15,0 25 1,-25-24 0,25 24-1,-74 0 1,-50 24 78,0 1-79,0 0-15,0 0 16,0 74 0,0 25-1,0 50 1,0-26-1,0-98-15,-25 124 16,25-150-16,0 26 0,0 74 16,25 50-1,-25-50 1,0-25 0,24 50-1,-24-50 1,0-49-1,0-26 17,0 1-17,0 0 1,0 0 0,-24-25 30,-1 0-30,0 0 0,0 25-16,-49-25 15,-25 0 1,-50 24 0,124-24-16,-174 0 15,175 0 1,-76 0-1,-48 25 1,-51-25 0,1 0-1,173 0-15,-149 0 16,125 0-16,-75 0 16,-75 0-1,100 0 1,25 0-16,-75 0 15,99 0-15,25 0 0,-123 0 16,-1 0 0,-50 0-1,50 25 17,25-25-32,-74 0 15,24 0 1,-49 0 15,-25 0-15,74 0-1,26 0 1,-100-25 0,99 25-1,-99 0 1,74 0-1,50 0 1,-25 25 0,100-25-16,-125-25 15,124 25-15,-99 25 16,100-25-16,-100 0 16,124 0-16,-74 0 15,49 0-15,-74 25 31,100-25-31,-51-25 16,50 25-16,-24 0 16,24 0-16,-99 0 15,25 0 1,-25 0 0,74-25-1,-24 25 1,-26 0-1,26 0 1,-50 50 0</inkml:trace>
  <inkml:trace contextRef="#ctx0" brushRef="#br0" timeOffset="101053">21406 843 0,'0'0'0,"-24"-24"15,-1 24 1,0 0-1,25-25 1,-25 25 0,-24 49-1,-26 51 1,1 48 0,-1 26-1,-24 24 1,50-98-16</inkml:trace>
  <inkml:trace contextRef="#ctx0" brushRef="#br0" timeOffset="101369.99">20910 670 0,'0'0'16,"0"-25"-16,-24 25 15,24 25 1,0 0 15,0-1-15,24 1-16,1 50 16,-25-51-16,50 76 15,24 48 1,25 26-1,-24-50 1,-26-50 0,26 1-1</inkml:trace>
  <inkml:trace contextRef="#ctx0" brushRef="#br0" timeOffset="101669">20712 1141 0,'25'0'78,"0"0"-78,-1 0 16,1 25-16,0-25 0,49 0 16,75 0-1,-25-25 1,50-49 0,-50 49-1,-50 0 1</inkml:trace>
  <inkml:trace contextRef="#ctx0" brushRef="#br0" timeOffset="108669">17016 1563 0</inkml:trace>
  <inkml:trace contextRef="#ctx0" brushRef="#br0" timeOffset="109722">14511 1290 0,'0'0'0,"25"0"344,-25-25-328</inkml:trace>
  <inkml:trace contextRef="#ctx0" brushRef="#br0" timeOffset="110385">13866 1414 0,'0'-25'16,"25"25"0</inkml:trace>
  <inkml:trace contextRef="#ctx0" brushRef="#br0" timeOffset="112601.99">22547 1141 0,'0'0'0,"0"-25"16,0 0-1,-24 25 1,-1-24 0,0-1-1,0 25-15,0 25 16,1-1 0,-26 51-1,25 24 1,0 0-1,50-24 1,0-75-16,25 74 31,-26-74-31,26 0 16,24 0 0,1-50-1,-50-24 1,-50 0-1,0-1 1,-25 26 0,-24-26-1,0 26 1,-1-1 0,1 0-1,49 1 16,0-26-15,25 26-16,0-26 0,25 75 16,-25-49-16,50 24 31,49 0-15,-50 50-1,26 25 1,-26 49-1,-49 25 1,0-50 0,-24 125-1</inkml:trace>
  <inkml:trace contextRef="#ctx0" brushRef="#br0" timeOffset="113250.99">22597 298 0,'0'0'0,"-25"-25"16,0 25 0,25-25-16,-49 25 15,49-25-15,-75 25 16,-49 0 0,-49 75-1,24-1 1,-49 50-1,73 25 1,26 0 0,74 24 15,25-24-15,0-99-16,25 123 15,0-148-15,49 149 16,100 0-1,49-26 1,-49-73 0,74-1-1,-198-74-15,123-25 16,-123 1-16,99-51 16,0-98-1,-125 123-15,1-223 16,-25 223-16,-49-198 15,-75 25 1,0 74 15,-50 25-15,50 50-16</inkml:trace>
  <inkml:trace contextRef="#ctx0" brushRef="#br0" timeOffset="114867.99">16495 13915 0,'0'0'0,"0"-24"0,-25 24 47,50 0-31,-25-25-16,25 25 31,0 0-31,0-25 16,-1 25-16,51 0 15,-50 0-15,-1 25 16,76 49 0,-76 1-1,-48 49 1,-26-25-1,0 0 1,-24-24 0,49-26 15,0-24-15,50-25-1,25-25 1,-25 0-16,49 1 15,-49-1-15,24 0 16,51 0 0,-26 0-1,0 0-15</inkml:trace>
  <inkml:trace contextRef="#ctx0" brushRef="#br0" timeOffset="115484">16966 13370 0,'0'0'16,"0"-25"-16,-24 25 0,-1-50 16,0 50-1,25-24-15,-50 24 16,26 0-16,-51-25 16,-49 50-1,0 24 1,25 26-1,-50 98 1,50 1 0,24-1 15,51 75-15,24-49-1,49-50 1,50 24-1,1-73 1,148-1 0,-25-99-1,124-124 1,-198 25 0,74-100-1,-198 174-15,50-124 16,-75 100-16,0-75 15,-125-223 1,1 173 0,-198-148-1</inkml:trace>
  <inkml:trace contextRef="#ctx0" brushRef="#br0" timeOffset="119050">13717 15875 0,'0'0'0,"25"0"78,0 0-62,-1 0-1,1 0-15,0 0 0,0 0 16,74 0 0,75-25-1,49 25 1,25 0 0,-74 25-1,-1-25 1,26 25-1,-150-25 1,125 0-16,-124 0 16,98 0-16,1 0 31,-25 0-15,-74 0-1,24 0 1,25-25-16</inkml:trace>
  <inkml:trace contextRef="#ctx0" brushRef="#br0" timeOffset="127432.99">7268 16818 0,'0'-25'16,"-25"25"15,0-25-15,25 0 0,-25 0-1,1-24 16,-26 24-31,50 0 16,-99-24 0,74 49-16,0-25 0,-49 25 15,-26 0 17,51 25-17,-50-1 1,24 51-1,50-50-15,-24 49 16,24-49-16,-25 49 16,1 50-1,24-49 1,25 24 0,-25 25-1,50-50 1,-25 1-1,50-1 1,-1-24 15,50-1-31,25 1 16,-74-50 0,74 25-1,-99-25-15,99-25 16,25-25-1,-75-24 1,-24-50 0,-50 99-16,25-124 15,-25 100-15,-25-1 16,-50-99 0,75 124-16,-99-49 15,74 49-15,-24 0 16,24 1-16,-124-100 15</inkml:trace>
  <inkml:trace contextRef="#ctx0" brushRef="#br0" timeOffset="128266">8582 16694 0,'0'0'0,"0"-25"16,-24 25-16,24-25 16,-50 0-1,0 25 1,-74 0-1,0 50 17,50-1-32,-50 51 15,25 24 17,49 0-17,25 99 1,25-99-1,75 25 1,-1-75 0,-74-49-16,124 25 15,-99-26-15,74-24 16,100-24 0,24-51-1,-174 50-15,125-124 16,-149 125-16,24-51 15,-73-74 1,-26 1 15,-74 24-31,99 99 16,-99-74-16,99 74 16,1 0-16,-100-74 0</inkml:trace>
  <inkml:trace contextRef="#ctx0" brushRef="#br0" timeOffset="131848.99">12725 17214 0,'-25'-24'16,"0"24"0,0 0-1,25 24 1,-24-24-1,24 25-15,24 25 16,-24-1 0,50 1-1,0-50 1,-1-25 15,-24-24-15,-50-1-1,0 25 1,1 25 0,-51 75-1</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27:47.906"/>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7689 3349 0,'0'0'0,"-24"0"0,24 24 47,0 1-16,0 0-15,0 0 0,0 0-16,0-1 0,0 1 15,0 0-15,24 49 0,-24-49 16,0 25-16,0 24 0,0-24 0,0-25 0,0 0 16,0 24-16,0-24 0,0 25 0,0-26 15,0 1-15,0 0 0,0 0 0,0 0 16,0 24-16,0-24 0,0 0 15,0 0-15,25-1 0,-25 1 16,0 0-16,0 0 0,0 0 16,0-1-16,25-24 0,-25 25 15,0 0-15,25-25 32,-25 25-32,25-25 15,-1 25 1,1-25-1,-25 24-15,25-24 16,0 25-16,0-25 0,-1 0 16,1 0-16,0 0 15,0 0-15,0 0 0,0 0 16,-1 0-16,1 0 0,0 0 16,0 0-16,0 0 0,-1-25 15,1 25-15,0 0 0,0 0 0,0 0 16,-1 0-16,1 0 0,0-24 0,0 24 15,0 0-15,-1 0 0,1 0 0,25 0 0,-25 0 16,-1 0-16,1 0 0,0 0 0,0 0 16,0 0-16,-1 0 0,1 0 0,0 0 0,0 0 15,0 24-15,-1-24 0,1 0 0,0 0 16,0 0-16,0 0 0,-1 0 16,1 0-16,0 0 15,25 25-15,-25-25 0,-1 0 0,1 0 0,0 0 16,0 0-16,0 0 0,-1 0 0,1 0 15,0 0-15,0 0 0,0 0 16,-1 0-16,1 0 0,0 0 16,0 0-16,0 0 0,-1 0 0,1 0 15,0 0-15,25 0 16,-1 0-16,-24 0 0,25 0 0,-26 0 16,1 0-16,0 0 0,0 0 0,0 0 15,-1 0-15,1 0 0,0 0 0,0 0 0,0 0 16,-1 25-16,1-25 0,0 0 0,0 0 15,0 0-15,0 0 0,-1 0 0,1 0 16,0 0-16,25 0 0,-26 0 16,1 25-16,25-25 0,-25 0 0,-1 0 15,1 0-15,0 0 0,0 0 0,24 0 0,-24 0 16,0 0-16,0 0 0,0 0 0,-1 0 16,1 25-16,0-25 0,0 0 0,0 0 15,-1 0-15,26 0 0,-25 0 0,0-25 16,-1 25-16,1 0 0,25 0 0,-25 0 15,-1 0-15,1 0 0,25 0 0,-25 0 0,-1 0 16,1 0-16,0 0 0,0 0 0,0 0 16,0 0-16,-1 0 0,1 0 0,0 0 0,0 0 15,0 0-15,-1 0 0,1 0 0,0 0 16,0 0-16,0 0 0,-1-25 0,1 25 16,0 0-16,0 0 0,0 0 0,-1 0 15,26 0-15,-25 0 0,0 0 16,-1 0-16,1 0 0,0 0 0,0 0 15,0 0-15,-1 0 0,1 0 0,0 0 16,0 0-16,0 0 0,24 0 0,-24 0 16,0-25-16,0 25 0,-1 0 0,1 0 15,0 0-15,0 0 0,0 0 0,0 0 16,-1 0-16,1 0 0,0 0 16,0-25-16,0 25 0,-1 0 0,1 0 15,0 0-15,0 0 0,0 0 16,-1 0-16,1 0 0,0 0 15,0 0-15,0 0 0,-25-24 0,24 24 0,1 0 16,0 0-16,0 0 0,0 0 0,-1 0 16,1-25-16,0 25 0,0 0 0,0 0 15,-1 0-15,1 0 0,0 0 16,0 0-16,0 0 0,-1 0 0,1 0 16,0 0-16,0 0 0,0 0 15,-1 0-15,1 0 0,0 0 16,0 0-16,0 0 0,0 0 15,-1 0-15,1 0 0,0 0 16,0 0-16,0 0 0,-1 0 0,1 0 16,0 0-16,0 0 0,0 0 15,-1 0-15,1 0 0,0 0 16,0 0-16,0 0 0,-25-25 0,24 25 16,1 0-16,0 0 0,0 0 15,0 0-15,49-25 16,-49 25-1,0 0-15,-1 0 16,-24-25-16,25 25 0,0 0 16,0 0-1,-25-24-15,25 24 0,-1 0 16,-24-25-16,0 0 31,-24 25-31,24-25 16,0 0-16,-25 25 0,25-24 0,-25-1 15,25 0-15,-25 0 16,25 0-16,-25 25 0,25-24 0,0-1 16,-24 25-16,24-25 0,0 0 0,0 0 15,0 1-15,-25-1 0,25 0 16,0 0-16,0 0 16,-25 1-16,25-1 0,0 0 15,-25 0-15,25 0 0,0 1 16,-25-1-1,25 0-15,-24 0 16,24 0-16,-25 25 0,25-25 16,-25 25-16,25-24 0,-25 24 15,0-25-15,1 25 16,-1 0-16,0-25 0,0 25 0,-24 0 0,24 0 16,0-25-16,-25 25 0,26 0 15,-26 0-15,25 0 0,-24 0 0,24 0 0,-25-25 16,0 25-16,1 0 0,24 0 0,-25 0 15,1 0-15,-1-24 0,25 24 0,-24 0 16,-1 0-16,1 0 0,-1 0 0,0-25 16,1 25-16,-1 0 0,1 0 0,-1 0 0,-24 0 15,24 0-15,0-25 0,-24 25 0,24 0 16,1 0-16,-26 0 0,26 0 0,-26 0 16,26 0-16,-1-25 0,0 25 0,-24 0 0,24 0 15,1 0-15,-1 0 0,1 0 0,-1 0 16,0 0-16,1 0 0,-1 0 0,1 0 15,-1 0-15,0 0 0,1 0 0,-1 0 16,0 0-16,-24 0 0,24 0 0,1 0 0,-1 0 16,1 0-16,-1 0 0,0 0 0,1 0 15,-26 0-15,26 0 0,-1 0 0,1 0 16,-1 0-16,0 0 0,1 0 0,-1 0 16,1 0-16,-26 0 0,25 0 0,1 0 15,-1 0-15,1 0 0,-1 0 0,0 0 16,1 0-16,-1 0 0,1 0 0,-1 0 0,0 0 15,1 0-15,24 0 0,-25 0 0,1 0 16,-1 0-16,1 0 0,24 0 0,-25 0 0,1 0 16,-1 0-16,25 0 0,-25 0 0,1-25 15,-1 25-15,25 0 0,-24 0 0,-1 0 16,1 0-16,24-24 0,-25 24 0,25 0 16,-24 0-16,24 0 0,-173-25 0</inkml:trace>
  <inkml:trace contextRef="#ctx0" brushRef="#br0" timeOffset="5114.99">7640 5383 0,'-25'0'0,"25"-25"47,25 25-47,0 0 31,-1 0-31,1 0 16,0 0-16,0 0 15,0 25-15,-1-25 0,1 0 0,0 0 16,0 0-16,0 0 0,-1 0 0,1 0 16,0 0-16,0 0 0,0 0 0,0 0 15,24 0-15,-24 0 0,0 0 0,0 0 16,-1 0-16,1 0 0,0 0 15,0 0-15,0 0 0,-1 0 0,1 0 16,0 0-16,0 0 0,0 24 16,-1-24-16,1 0 15,0 0-15,0-24 16,0 24-16,-1 0 0,1 0 0,0 0 16,0 0-16,0 0 0,-1 0 15,1 0-15,0 0 0,0 0 16,0 0-16,-1 0 15,1 0-15,0 0 16,0 0-16,0 0 16,-1 0-16,1 0 0,0 0 15,0 0-15,0 0 16,0-25-16,-1 25 0,1 0 16,0 0-16,0 0 15,0 0-15,-1 0 16,1 0-16,0 0 15,0 0 1,0 0-16,-1 0 16,1 0 31</inkml:trace>
  <inkml:trace contextRef="#ctx0" brushRef="#br0" timeOffset="8234.99">13271 5333 0,'-25'0'16,"50"0"31,-25 25 15,24-25-46,1 0-16,0 0 16,0 0-16,0 0 0,24 0 15,-24 0-15,0 0 0,0 0 16,-1 0-16,1 0 0,0 0 0,0 0 0,0 0 15,-1 0-15,1 0 0,0 0 0,0 0 16,0 0-16,-1 0 0,1 0 16,0 0-16,0 0 0,0 0 0,-1 25 0,1-25 15,0 0-15,0 0 0,0 0 16,-1 0-16,1 0 0,-25-25 0,50 25 16,-25 0-16,-1 0 15,1 0-15,0 0 0,0 0 16,0 0-16,-1-25 15,1 25-15,0 0 16,0 0-16,0 0 16,0 0-16,-1 0 15,1 0 1,0 0-16,0 0 16,0 0-16,-1 0 15,1 0-15,-25-25 16,25 25-16,0 0 0,0 0 15,-1 0 1,1 0-16,0 0 16,0 0-16,0 0 0,-1 0 15,1 0 1,25 0-16</inkml:trace>
  <inkml:trace contextRef="#ctx0" brushRef="#br0" timeOffset="14927.99">16049 4266 0,'0'25'0,"0"-50"0,0 50 16,0 0 46,0 0-62,0 0 16,0-1-16,0 1 0,0 0 16,0 0-16,0 0 0,0-1 15,0 51-15,0-26 16,0 1-16,0-25 0,0 24 0,0-24 0,0 25 15,0-25-15,0 24 0,0-24 0,0 25 16,0-25-16,0-1 0,0 26 0,0-25 16,0 0-16,0-1 0,0 1 0,24 0 15,-24 0-15,0 0 0,0-1 16,25 1 0,-25 0-1,0 0 1,25-25-1,-25 25 1,25-25 0,-25 24-16,25-24 15,-1 0-15,1 0 16,-25 25-16,25-25 0,0 0 0,0 0 0,-1 0 16,1 0-16,0 0 0,0 0 15,0 0-15,0 0 0,24 0 0,-24 0 16,0 0-16,0 0 0,24-25 0,-24 25 0,25 0 15,-26 0-15,1 0 0,25 0 0,-25 0 16,24 0-16,-24 0 16,0 0-16,24 0 0,26 0 0,-26 0 15,-24 0-15,0 0 0,0 0 0,24 0 16,-24 0-16,0 0 0,0 0 0,0 0 0,24 0 16,-24 0-16,0 0 0,0 0 0,-1 25 15,26-25-15,-25 0 0,0 0 0,0 0 16,-1 0-16,1 0 0,0 25 0,25-25 15,-26 0-15,51 0 16,-50 0-16,-1 0 0,1 0 0,25 0 0,-25 0 16,-1 0-16,1 0 0,0 0 15,0 0-15,0 0 0,-1 0 0,1 0 16,0 0-16,0 0 0,0 0 0,-1-25 16,26 25-16,-25 0 15,0 0-15,-1 0 0,1-25 16,0 25-16,0 0 0,0 0 15,-1-24-15,1 24 16,-25-25-16,25 25 0,-25-25 16,0 0-1,0 0-15,25 1 0,-50-1 16,25 0-16,0 0 0,0 0 16,0 1-16,0-1 0,0-25 0,0 25 15,0 1-15,0-1 0,0-25 0,0 25 16,0 1-16,0-26 0,0 25 0,0 0 15,0 0-15,0 1 0,0-1 0,0 0 16,0 0-16,0 0 0,-25 1 0,25-1 16,0 0-16,-25 0 15,25 0-15,-24 1 16,24-1 0,-25 25-1,25-25-15,-25 25 31,0 0-15,0 0 0,25-25-16,-24 25 0,-1 0 0,0 0 15,0 0-15,0 0 0,1 0 0,-1 0 16,0 0-16,-25 0 0,26 0 16,-1 0-16,0 0 0,-25-25 0,26 25 15,-1 0-15,-25 0 0,25 0 0,-24 0 0,24 0 16,-25 0-16,26 0 0,-51 25 15,26-25-15,24 0 0,-25 0 0,25 0 16,-24 0-16,24 0 0,-25 0 0,1 0 16,24 0-16,-25 0 0,25 0 0,-24 0 0,24 25 15,-25-25-15,26 0 0,-1 0 0,-25 0 16,25 0-16,-24 25 0,24-25 0,-25 0 16,26 0-16,-26 0 0,25 0 0,-24 25 15,-1-25-15,0 0 0,26 0 16,-1 0-16,0 0 0,0 0 0,0 0 0,1 0 15,-1 0-15,0-25 0,0 25 0,-99 0 16</inkml:trace>
  <inkml:trace contextRef="#ctx0" brushRef="#br0" timeOffset="24420.99">21903 2753 0,'-25'0'15,"50"0"16,-25-24 16,24 24-31,-24-25 0,25 25-16,0 0 15,-25-25-15,25 25 0,0 0 16,-1-25-16,1 25 15,0 0-15,0 25 32,0-25-32,-25 25 0,0 0 15,0-1-15,0 1 16,-25 0 0,25 0-16,0 0 15,-25-1-15,25 1 16,-25 0-16,25 0 15,-25-25 1,25 25-16,25-25 31,0 0 1,-25-25-32,25 25 15,0 0-15,-1 0 16,1 0-1,0-25-15</inkml:trace>
  <inkml:trace contextRef="#ctx0" brushRef="#br0" timeOffset="24902">22324 2307 0,'-25'0'31,"1"0"1,24 25-17,-25-25-15,25 24 16,-25 1-16,25 0 16,0 0-16,0 0 15,0-1-15,0 1 16,0 0-16,50 0 31,-26-25-31,1 0 0,0-25 16,0 0-1,-25 0-15,0 1 16,0-1-16,0 0 0,0 0 16,-25 0-16,-74 1 31</inkml:trace>
  <inkml:trace contextRef="#ctx0" brushRef="#br0" timeOffset="25604.99">21555 2729 0,'-25'0'31,"50"0"-15,0 0 15,0 0-15,24 0 15,-24 0-31,-25 24 16,25-24-16,-25 25 0,0 0 15,0 0 1,0 0-16,-25-25 0,25 24 0,-25 1 15,25 0-15,-24-25 16,24 25-16,-25 0 0,0-1 16,25 1-1,-25-25 1,25 25-16,25-25 0,0 0 31,-25-25-31,25 25 16,-1 0-16,1 0 15,-25-25-15,25 25 16,0 0 0,0-24-16</inkml:trace>
  <inkml:trace contextRef="#ctx0" brushRef="#br0" timeOffset="25885.99">21754 2332 0,'0'0'0,"-25"0"0,25 24 62,25 1-46,-25 0-1,0 0-15,25 0 16,-25-1-16,0 1 0,0 0 0,24-25 16,-24 25-16,0 0 0,0-1 15,50 51-15</inkml:trace>
  <inkml:trace contextRef="#ctx0" brushRef="#br0" timeOffset="26529">20910 2803 0,'25'0'0,"-25"-25"16,25 25 15,0 0-15,0 0-1,-25 25-15,24 0 16,-24 0 0,0-1-16,0 1 0,0 0 15,0 0-15,0 0 0,-24-25 16,24 24-16,0 1 0,0 0 15,0 0 1,24-25 0,1 0-1,0 0-15,0 0 16,0-25-16,-1 25 16,1 0-16,0-25 15,0 25-15,-25-25 0,25 25 16,-1-24-16</inkml:trace>
  <inkml:trace contextRef="#ctx0" brushRef="#br0" timeOffset="26973.99">20960 2307 0,'0'0'0,"0"-25"16,25 25-1,-25-25 1,25 25-16,-1 0 0,-24-25 15,25 25-15,0 0 16,0-24-16,0 24 0,-1 0 16,-24 24-16,25 1 15,-25 0-15,0 0 16,-25 0-16,25-1 0,0 1 16,0 0-16,-24 0 0,24 0 15,-25-1-15,25 1 16,0 0-1,25-25-15,-25-25 16,24 25-16,1 0 16,0 0-1,25-25 1</inkml:trace>
  <inkml:trace contextRef="#ctx0" brushRef="#br0" timeOffset="40074">22696 5234 0,'-25'0'16,"1"0"15,24-25-15,-25 25-1,25-25 1,-25 25 0,0-25-1,0 25 17,1 0 14,24 25 1,-25-25-31,25 25 0,0 0-1,-25-25-15,25 25 16,0-1-16,-25-24 15,25 25-15,0 0 16,0 0 0,0 0-1,-25-25 1,25 24-16,25-24 0,-25 25 16,0 0-1,0 0 1,0 0 15,0-1-15,25-24-16,-25 25 15,0 0 1,25-25 0,-25 25-16,25 0 15,-25-1 16,24-24-31,-24 25 32,25-25-32,0 0 15,0 0 1,0 0-16,-1 0 16,1 0-1,-25-25-15,25 25 16,0 0-16,-25-24 15,25 24-15,0-25 32,-25 0-17,0 0 1,24 25-16,-24-25 0,0 1 16,0-1-1,0 0-15,-24 25 0,24-25 0,0 0 16,0 1-16,0-1 0,-25 25 15,25-25-15,0 0 0,-25 25 16,25-25-16,-25 1 0,25-1 16,-50-25-16</inkml:trace>
  <inkml:trace contextRef="#ctx0" brushRef="#br0" timeOffset="45731.99">20762 5680 0,'0'25'0,"-25"-25"47,50 0 94,-1 25-110,1-25-31,0 0 0,0 0 15,0 0-15,-1 0 0,1 0 16,0-25-16,0 25 0,0 0 16,-1 0-16,1 0 31,0 0 47,0 0-31,0 0-47,-1 0 62,-48 0-30,24 25-1</inkml:trace>
  <inkml:trace contextRef="#ctx0" brushRef="#br0" timeOffset="47030.99">22002 5655 0,'0'25'32,"0"-50"61,25 25-93,-25 25 16,24-25-16,1 0 31,0 0-31,0 0 16,0 0-1,-1 0 1,-24-25-16,25 25 0,0 0 31,0 0 16,0 0-31,-1 0 78</inkml:trace>
  <inkml:trace contextRef="#ctx0" brushRef="#br0" timeOffset="49284">21754 5308 0,'-25'-25'62,"0"25"-31,25-24-31,-25 24 32,25-25-32,-25 25 31,1-25-15,-1 25-1,0 0 1,0 0 15,0 0-15,1 0-16,-1 0 15,0 0 1,25 25 31,-25-25-32,25 25-15,0-1 16,-25-24-16,25 25 16,0 0-1,-24-25-15,24 25 16,0 0 0,0-1-1,0 1 1,0 0-1,24-25 1,-24 25-16,0 0 16,25-25-1,-25 24 1,0 1 0,25-25-16,-25 25 15,25-25 1,-25 25-1,25-25-15,-1 0 16,1 0-16,-25 25 16,25-25-16,0 0 15,0 0 1,-1 0-16,-24-25 16,25 25-16,0 0 15,0 0 1,-25-25-16,25 25 15,-25-25 1,0 0 0,25 25-16,-25-24 15,0-1-15,0 0 16,0 0-16,-25 25 16,25-25-16,0 1 0,0-1 15,0 0 1,-25 25-16</inkml:trace>
  <inkml:trace contextRef="#ctx0" brushRef="#br0" timeOffset="54658.99">23316 4911 0,'0'-24'47,"-24"-1"109,-1 25-93,25-25-48,-25 25-15,0 0 16,0 0-1,-24 0-15,24 0 16,0 25-16,-24 0 0,24-1 16,0 1-16,25 0 0,-25-25 0,25 25 15,0 0-15,-25-25 16,25 24-16,0 1 16,-24-25-16,24 25 15,0 0-15,0 0 31,0-1-15,24-24 0,-24 25-1,25 0 17,-25 0-32,25-25 15,25 25 1,-26-25-1,1 0 1,0 0-16,0 0 16,0 0-16,-1 0 15,1 0 1,0 0-16,0 0 16,0 0-16,-25-25 15,24 25-15,1 0 16,-25-25-1,0 0 1,0 0-16,0 1 16,0-1-16,0 0 15,0 0-15,0 0 16,-25 1-16,25-1 0,0 0 0,-24 25 16,24-25-16,-25 25 0,25-25 0,-25 1 15,25-1-15,-25 25 16,25-25-16,-25 25 0,1-25 0</inkml:trace>
  <inkml:trace contextRef="#ctx0" brushRef="#br0" timeOffset="56034.99">23316 6598 0,'0'-25'15,"-24"25"32,24-25-31,-25 25 15,0 0-15,0 0-1,0 0-15,1-24 16,-1 24-16,0 0 16,25 24-1,-25-24-15,0 0 16,25 25-1,-24-25-15,24 25 16,-25 0 0,25 0-16,-25-1 15,25 1 1,0 0-16,0 0 16,0 0-1,0-1 1,25 1-16,-25 0 31,25-25-31,-25 25 0,24-25 16,1 25-16,0-25 15,0 25 1,0-25 0,-1 0-16,1 0 15,0 0 1,0 0-16,0 0 0,-1 0 15,1 0-15,0-25 16,0 25 0,-25-25-16,25 0 15,-25 0 1,0 0-16,0 1 0,0-1 16,0 0-16,0 0 0,0 0 15,-25 1-15,25-1 0,-25 25 16,25-25-16,-50 0 15</inkml:trace>
  <inkml:trace contextRef="#ctx0" brushRef="#br0" timeOffset="65907.98">21208 4911 0,'25'0'0,"-25"-24"125,0-1-78,0 0-31,-25 0-1,25 0 16,-25 25-31,25-25 0,-25 25 16,1-24 15,-1 24-15,0 0-16,0 0 0,0 0 16,1 0-16,24 24 15,-25-24-15,0 0 16,25 25-16,-25-25 0,25 25 15,-25 0 1,25 0 0,-24-25-16,24 25 0,0-1 15,0 1 1,0 0-16,0 0 16,0 0-1,-25-25-15,25 24 0,0 1 16,0 0-1,25 0 1,-25 0-16,0-1 16,24-24-1,-24 25-15,0 0 16,25-25-16,-25 25 16,25-25-16,-25 25 15,25-25-15,-25 24 0,25-24 16,-1 0-16,-24 25 15,25-25-15,0 25 16,25-25 0,-26 0-1,1 0 1,0 0 0,0-25-1,0 25 1,-25-25-16,0 1 15,24-1 1,-24 0-16,0 0 16,0 0-16,0 1 15,0-1-15,0 0 16,0 0-16,0 0 16,0 1-16,-24-1 15,24 0 1,-25 25-16,0-25 0</inkml:trace>
  <inkml:trace contextRef="#ctx0" brushRef="#br0" timeOffset="66928">21630 4911 0,'0'-24'0,"0"-1"15,0 0 1,-25 0 0,25 0 15,0 0-16,-25 25 17,25-24-17,-25 24 17,0 0-1,25 24-31,-24-24 0,-1 25 0,0-25 0,25 25 15,-25 0-15,0 0 0,25 0 16,-24-1-16,24 1 0,0 0 16,0 0-16,0 0 15,0-1-15,0 1 16,24-25 0,-24 25-16,0 0 15,25-25-15,-25 25 16,25-1-1,-25 1 1,25 0 0,0 0-1,-1-25 1,1 0-16,0 0 16,0 0-1,0 0-15,-1 0 16,1 0-1,-25-25-15,25 25 16,-25-25-16,25 25 16,-25-25-16,0 1 15,0-1-15,0 0 0,0 0 16,0 0-16,-25 1 16,25-1-16,0 0 0,0 0 15,-25 25-15,25-25 16,0 1-16,-25-1 0,25 0 31</inkml:trace>
  <inkml:trace contextRef="#ctx0" brushRef="#br0" timeOffset="70047">21704 6623 0,'0'-25'16,"-25"0"15,25 0 0,-25 25-15,25-24-16,-24-1 31,-1 25-15,0 0-1,25-25 1,-25 25 0,0 0-16,1 0 15,-1 0 1,0 0-1,25 25 1,0 0 15,-25-25-31,25 24 0,0 1 16,-25-25 0,25 25-16,0 0 15,0 0 1,0-1-16,0 1 15,0 0 1,0 0-16,25-25 16,-25 25-16,0-1 15,25 1-15,-25 0 16,0 0 0,25-25-1,-25 25-15,25-25 16,-1 0-1,-24 25-15,25-25 0,0 0 16,0 0 0,0 0-16,-1 0 15,1 0-15,0 0 16,0 0-16,0 0 16,0 0-1,-1 0-15,-24-25 16,25 25-16,-25-25 31,0 0-15,0 0-16,0 0 15,0 1-15,0-1 16,0 0-16,0 0 16,-25 0-16,25 1 15,-24 24-15,24-25 0,-25 0 31</inkml:trace>
  <inkml:trace contextRef="#ctx0" brushRef="#br0" timeOffset="84373.98">14982 6226 0,'0'-25'0,"-25"25"47,25 25-16,0 0 1,0 0-17,0-1-15,0 1 16,0 0-16,0 0 16,0 0-16,0-1 0,0 1 0,0 0 0,25 0 15,-25 0-15,0-1 0,0 1 16,0 0-16,0 0 0,0 0 0,0-1 15,0 1-15,0 0 0,0 0 16,0 0-16,25-25 0,-25 24 16,0 1-16,0 0 0,0 0 0,0 0 15,0 0-15,0-1 0,0 1 16,0 0-16,0 0 0,0 0 16,0-1-16,25 1 15,-25 0 1,0 0-16,0 0 15,0-1 1,0 1 15,24-25-31,-24 25 16,25-50 0</inkml:trace>
  <inkml:trace contextRef="#ctx0" brushRef="#br0" timeOffset="86065">14982 6201 0,'25'0'0,"-50"0"0,25 0 0,0-25 47,0 1-16,25 24 32,0 0-63,-1-25 15,1 25-15,0 0 16,0 0-16,0 0 0,-1 0 0,1-25 16,0 25-16,0 0 0,0 0 0,-1 0 0,1 0 15,0 0-15,25 0 0,-25 0 0,-1 0 16,1 0-16,50 0 0,-51 0 16,1 0-16,0 0 0,0 0 0,0 0 15,-1 0-15,1 0 0,0 0 0,0 0 16,0 0-16,-1 0 0,1 0 0,0 0 0,0 0 15,0 0-15,-1 0 0,1 0 16,0 0-16,0 0 16,-25-25-16,25 25 0,-1 0 0,1 0 15,0 0-15,0-25 16,0 25-16,-1 0 16,1 0-16,0-24 0,0 24 15,0 0-15,-1 0 16,-24-25-16,25 25 15,0 0 17,-50 0-17,25 25 79,0-1-78,0 1-16,25-25 0,-25 25 15,0 0-15,0 0 0,0-1 16,0 1-16,25 0 0,-25 0 0,0 0 16,0-1-16,0 1 0,0 0 0,0 0 15,25 0-15,-25-1 0,0 1 0,0 0 16,0 0-16,25 0 0,-25-1 0,0 1 15,0 0-15,0 0 0,0 0 0,24-1 16,-24 1-16,0 0 0,0 0 16,0 0-16,0-1 0,0 1 15,0 0-15,25 0 16,-25 0-16,0 0 16,0-1-16,0 1 0,0 0 15,0 0-15,0 0 16,0-1-1,25-24-15,-25 25 16,0 0 15,0 0-15,0 0 15,0-1-15,-25-24 46,0 0-46,1 0-16,-1 0 16,0 0-16,0 0 15,0-24-15,0 24 0,1 0 0,-1 0 16,0 0-16,0 0 0,0 0 0,1 0 15,-1 0-15,0 0 0,0 0 0,0 0 16,1 0-16,-1 0 0,0 0 16,0-25-16,0 25 15,1 0-15,-1 0 16,0 0-16,0 0 0,0-25 16,1 25-16,-1 0 15,-25 0-15,25 0 16,1 0-16,-1 0 15,0 0-15,0 0 0,0 0 0,1 0 16,-1 0-16,0 0 16,0 0-16,0 0 0,1 0 15,-1 0-15,25 25 0,-25-25 0,-50 0 32,51 0-32,-1 0 0,0 0 15,0 0-15,0 0 16,1 0-16,-1 0 15,0 0-15,0 0 16,25 25-16,-25-25 0,-49 0 0</inkml:trace>
  <inkml:trace contextRef="#ctx0" brushRef="#br0" timeOffset="91458.98">10864 7144 0,'0'0'0,"0"-25"0,25 25 47,-25-25-31,-25 25-1,25-25 1,-24 25 0,-1-24-1,0 24-15,0-25 0,0 25 16,1 0-16,-1 0 0,0 0 0,0 0 0,0 0 15,1 0-15,-1 25 16,0-25-16,0 0 0,0 24 0,1-24 16,-1 25-16,0 0 0,0 0 0,0-25 0,1 25 15,-1 24-15,0-24 0,0 0 0,0 0 16,25 24-16,-24-24 0,-1 0 0,25 24 16,-25-24-16,25 25 0,0-25 0,-25-1 0,25 26 15,0-25-15,0 0 0,0 24 0,0-24 16,25 0-16,-25 0 0,0-1 0,25 1 15,0 0-15,-25 0 0,24 0 0,1-1 0,0-24 16,0 25-16,0 0 0,-1-25 0,26 25 16,-25-25-16,0 0 0,24 0 0,-24 25 15,25-25-15,-1-25 0,-24 25 0,25 0 16,-26 0-16,26-25 0,-25 25 0,0-25 0,24 0 16,-24 1-16,0 24 0,0-25 15,-1-25-15,1 1 0,0 24 0,-25 0 16,0 0-16,25-24 0,-25 24 0,0-25 15,-25 25-15,25-24 0,0 24 0,-25-25 16,0 1-16,25 24 0,-24-25 0,-1 26 0,0-1 16,25 0-16,-25 0 0,0 0 0,-49-24 15</inkml:trace>
  <inkml:trace contextRef="#ctx0" brushRef="#br0" timeOffset="93637">12898 7863 0,'25'0'0,"-50"0"15,50 0 32,-25 25 0,25-25-47,0 0 31,0 0-31,-1 0 0,1 25 0,0-25 16,0 0-16,24 24 0,-24-24 0,25 0 16,-25 0-16,0 0 0,-1 25 0,1-25 0,0 0 15,0 0-15,0 0 0,-1 0 0,1 0 16,0 0-16,0 0 0,0 0 15,-1 0-15,1 0 0,50 0 16,-51-25 0,26 25-16,-25 0 0,0 0 15,-1 0 1,1 0-16,0 0 16,0 0-16,-25-24 0,25 24 0,-1 0 15,1 0-15,0 0 16,0 0-16,0 0 15,-1 0-15,1 0 0,0 0 0,0 0 16,0 0-16,-1 0 0,1 0 0,0 0 16,0 0-16,0 0 0,-1 0 15,1 0-15,0 0 16,0 0-16,0 0 0,0 0 16,-1-25-1,1 25-15,0 0 0,0 0 16,0 0-16,-1 0 0,1 0 15,0 0-15,0 0 16,0 0-16,-1 0 16,1 0-16,-25 25 15,25-25-15,0 0 16,0 0-16,-1 0 16,1 0-1,0 0-15,0 0 16,0 0-16,-1 0 15,1 0-15,0 0 16,0 0-16,0 0 16,-1 0-1,1 0-15,0 0 0,0 0 16,0 0 0,-1 0-1,-24-25-15,25 25 0,0 0 16,0 0-1,0 0 1,-1 0 0,1 0-1,0 0 1,-25-25 0,25 25-1,-25 25 110,0-50 125,-25 25-250</inkml:trace>
  <inkml:trace contextRef="#ctx0" brushRef="#br0" timeOffset="105511.98">16297 6028 0,'24'0'141,"-24"-25"-125,25 25-16,0-25 0,0 25 15,0 0-15,-25-25 0,25 25 0,-1-25 16,1 25-16,0 0 0,0-24 0,0 24 15,-1 0-15,1-25 0,0 25 0,0 0 16,0 0-16,-1 0 16,-48 0-1,-1 0 1,0 0 0,0 0-16,0 25 0,1-25 15,-1 24-15,0-24 0,0 25 16,0-25-16,1 25 0,-1-25 0,0 25 15,0-25-15,25 25 16,-25-25-16,50-25 31,0 25-15,-25-25-16,25 25 0,-25-25 0,25 25 16,-25-25-16,24 25 0,1-24 15,0 24-15,0-25 0,0 25 0,-1 0 16,-24-25-16,25 25 15,-50 0 1,1 25 0,-1-25-16,0 0 15,0 25-15,0-25 0,1 24 0,-1-24 16,0 25-16,0 0 0,0 0 16,0-25-16,25 25 0,-24-25 0,24 24 15,24-24 1,1-24-16,0 24 15,0 0-15,0-25 0,0 25 0,-1-25 16,1 0-16,0 25 0,-25-25 0,25 25 0,0-24 16,-1 24-16,1-25 0,-50 25 47,1 0-47,-1 0 15,-74 49-15</inkml:trace>
  <inkml:trace contextRef="#ctx0" brushRef="#br0" timeOffset="108054">14957 6350 0,'0'-25'16,"0"0"15,-25 25-15,25-24-16,-24 24 15,-1 0-15,0 0 16,0 0-16,0 24 0,1-24 16,-1 25-16,0-25 0,0 0 0,-24 25 0,24-25 15,-25 25-15,25-25 0,-24 25 0,-1-25 16,1 24-16,-1-24 0,25 0 16,-25 25-16,1-25 0,-1 0 0,1 0 0,-1 0 15,0 0-15,26 0 0,-26 0 0,0 0 16,26 0-16,-26 0 0,25 0 0,0 0 15,-24 0-15,24-25 0,0 25 0,0 0 0,-24 0 16,24 0-16,0-24 0,0 24 0,1 0 16,-1 0-16,0 0 0,0-25 0,0 25 0,1 0 15,-1 0-15,0 0 0,0-25 0,0 25 16,1 0-16,-1 0 0,0 0 0,0 0 16,0 0-16,0-25 0,1 25 0,-1 0 15,0 0-15,0 0 0,0 0 0,1 0 16,-1 0-16,0 0 0,0 0 0,0 0 15,1-25-15,-1 25 0,0 0 0,0 0 16,0 0-16,1 0 0,-1 0 0,0 0 16,0 0-16,0-24 0,1 24 0,-1 0 0,-25 0 15,25 0-15,1 0 0,-1 0 16,-25 0-16,-148-25 16,123 25-1,26 0-15,-1 0 0,25 0 0,-24 0 16,24 0-16,-25 0 0,25 0 0,1 0 0,-26 0 15,25 0-15,0-25 0,1 25 0,-1 0 16,0 0-16,0 0 0,0 0 0,1 0 16,-1 0-16,0 0 0,0 0 0,0 0 15,1 0-15,-76-25 16,76 25-16,-1 0 0,0 0 0,0 0 16,0 0-16,1 0 0,-1-25 0,0 25 15,0 0-15,25-24 0,-25 24 0,0-25 16,1 25-16,24-25 0,-25 25 0,0-25 0,0 25 15,0-25-15,1 1 16,-1 24-16,0-25 0,0 25 0,0-25 0,-24 0 16,24 0-16,0 25 15,0-24-15,1-1 0,-1 25 0,25-25 16,-25 25-16,0-25 0,0 0 16,1 0-16,-1 1 15,0 24-15,25-25 0,-25 25 16,25-25-16,-49 0 0,24 0 15,0 1-15,0 24 16,25-25-16,-25 25 0,25-25 0,-24 25 16,24-25-16,-25 25 0,25-25 0,-25 25 15,25-24-15,-25 24 0,25-25 16,-25 0-16,1 25 0,24-25 16,-25 25-16,25-25 15,-25 25-15,25-24 0,-25 24 16,25-25-16,-25 0 31,25 0 0,-24 25-15,48 0 62,1 50-78</inkml:trace>
  <inkml:trace contextRef="#ctx0" brushRef="#br0" timeOffset="108675.99">10195 5333 0,'0'0'0,"0"-25"16,-25 25 15,25-25-31,0 1 31,-25 24-15,25-25-16,0 50 47,0-1-32,-25 1-15,25 0 16,0 0-16,0 0 0,0-1 16,-24 1-16,24 0 0,0 0 0,0 0 15,0-1-15,-25 100 16,0-99-16,25 0 16,0 0-16,0 0 0,0-1 15,0 1-15,0 0 16,25-25-1,-25-50 1</inkml:trace>
  <inkml:trace contextRef="#ctx0" brushRef="#br0" timeOffset="109046">10220 5234 0,'0'0'0,"0"-25"16,0 0 15,0 0-15,0 50 15,24-25-31,1 0 15,0 25 1,0-25-16,0 25 0,-1-25 16,1 0-16,0 25 0,0-25 0,0 24 15,-1 1-15,1-25 0,0 25 0,0 0 0,49 0 16,-24-1 0,-25 1-16,-1-25 0,1 25 0,0 0 0,0 0 15,0-25-15,-1 24 16,1-24-16</inkml:trace>
  <inkml:trace contextRef="#ctx0" brushRef="#br0" timeOffset="161717.99">23738 5035 0,'0'25'78,"25"-25"-63,0 25 1,-1-25-16,1 0 0,25 25 16,-25-25-16,24 0 0,-24 0 0,0 0 15,25 0-15,-26 0 0,1 0 0,0 0 0,0 0 16,24 0-16,-24 0 0,0 0 15,0 0-15,-25-25 0,25 25 0,-50 0 16,25-25 0,-25 25-16,0 0 15,0-25-15,1 25 16,-76 0-16,76 0 0,-1 0 0,0-24 0,0 24 16,0 0-16,25 24 0,-24-24 0,-1 0 15,0 0-15,0 0 0,50 0 47,0 0-47,0 0 16,-1 0-16,1 0 15,0 0-15,74 0 0</inkml:trace>
  <inkml:trace contextRef="#ctx0" brushRef="#br0" timeOffset="162495.99">23812 6796 0,'-24'0'0,"48"0"0,-24 0 31,25 0-15,0 0-16,0 0 16,0 0-16,0 0 0,-1 0 0,1 0 15,25 0-15,-25 0 0,-1 0 0,1 0 16,25 0-16,-25 0 0,-1 0 0,1 0 0,25 0 16,-25 0-16,-1 0 0,1 0 15,0 0-15,0-24 0,-50 24 31,0 0-15,0 0-16,1 0 0,-1 0 0,0 0 16,0 0-16,0 0 0,1 0 0,-1 0 0,0 0 15,0 0-15,0 0 0,75 0 32</inkml:trace>
  <inkml:trace contextRef="#ctx0" brushRef="#br0" timeOffset="-147761.75">3894 9475 0,'-24'0'16,"24"25"-16,0 0 31,-25-25-31,25 25 15,-25 0-15,25-1 32,0 1-17,25-25 1,0 0 15,-25-25-31,0 1 16,0-1 15,-25 25-15,0 25 15</inkml:trace>
  <inkml:trace contextRef="#ctx0" brushRef="#br0" timeOffset="-140320.75">2580 9649 0,'0'0'0,"0"25"125,0 0-110,0-1 1,0 1-16,0 0 0,0 0 16,24 0-16,-24-1 0,0 1 0,0 0 0,0 0 15,0 0-15,0-1 0,0 1 0,0 0 16,25 0-16,-25 0 0,0 0 0,0-1 0,0 1 15,0 0-15,25 0 16,-25 0-16,0-1 0,0 26 16,0-25-16,0 0 15,25-25-15,-25 24 16,0 1-16,0 0 31,0 0-15,0 0-1,0-1 17,0 1-17,0 0 1,25-25-16,-25 25 16,25 0 30,-1-25-30,1 0 0,0 0-1,0 0 1,-25 24-16,25-24 16,-1 0-16,1 0 15,25 0 1,-25 0-1,-1 0-15,1 25 16,0-25-16,0 0 16,0 0-16,-1 0 15,1 0 1,0 0-16,0 0 0,0 0 0,-1 0 16,1 0-16,0 0 15,0 0-15,0 0 16,-1 0-16,1 0 0,0 0 15,0 0-15,0 0 16,-1 0-16,1 0 16,0 0-16,0 0 0,0 0 15,-1 0-15,1 0 16,0 0-16,0 0 16,0 0-16,0 0 15,-1 0-15,1 0 16,-25-25-16,25 25 0,0 0 15,0 0-15,-1 0 16,1 0-16,0 0 16,0 0-16,0 0 15,-1 0-15,1 0 16,0 0-16,0 0 16,0 0-16,-1 0 15,1 0-15,0 0 16,0 0-16,0 0 0,-1 0 15,1 0-15,0 0 16,0 0-16,0 0 16,-1 0-16,1 0 0,0-24 0,0 24 15,0 0-15,-1 0 16,1 0-16,0 0 16,0 0-16,0 0 0,-1 0 15,1 0-15,0 0 16,0 0-1,0 0-15,-1 0 0,1 0 16,0 0-16,0 0 16,0 0-16,0 0 0,-1 0 15,1 0-15,0 0 16,0 0-16,0 0 0,-1-25 16,1 25-16,0 0 0,0 0 15,0 0-15,-1 0 0,1 0 16,0 0-16,0 0 15,0 0-15,-1 0 0,1 0 16,0 0-16,0-25 16,0 25-16,-1 0 0,1 0 0,0 0 15,0 0-15,0 0 16,-1 0-16,1 0 0,0 0 16,0 0-16,0 0 15,-1 0-15,1 0 16,0 0-16,0 0 15,0 0-15,-1 0 0,1 0 16,0 0-16,0 0 16,0 0-16,0 0 15,-1 25-15,1-25 16,0 0-16,0 0 16,0 0-1,-1 0-15,1 0 16,0 0-16,-25-25 15,25 25-15,0 0 16,-1 0-16,1 0 16,-25-25-16,25 25 15,-25-25 1,25 25 0,-25-24-1,25-1 1,-25-50 15,0 51-31,0-1 0,0 0 16,0 0-16,0 0 15,0 1-15,-25-1 16,25 0-16,0 0 0,0 0 16,-25 1-16,25-1 15,0 0-15,0 0 0,-25 0 16,25 0-16,0 1 0,0-1 15,0 0-15,-25 25 16,25-25-16,0 0 0,0 1 16,0-1-16,0 0 0,-24 0 15,24 0-15,0 1 16,0-1-16,0 0 16,-25 25-16,25-25 15,0 0-15,0 1 31,0-1-15,-25 25 15,25 25 16,-25-25-31,0 0 15,1 0-15,-1 0-1,0-25-15,0 25 16,0 0-16,1 0 16,-1 0-16,0 0 0,0 0 0,0 25 0,0-25 15,1 0-15,-26 0 0,25 0 0,0 0 16,1 0-16,-1 0 0,0 0 0,0 0 0,0 0 15,1 0-15,-1 0 0,0 0 0,0 0 16,0 0-16,1 0 0,-1 0 16,0 0-16,0 0 15,0 0-15,1 0 16,-1 0-16,0 0 16,0 0-16,0 0 15,1 0-15,-1 0 0,0 0 16,0 0-16,0 0 0,1 0 0,-1 0 15,0 0-15,0 0 0,0 0 16,1 0-16,-1 0 0,0 0 16,0 0-16,0 0 0,0 0 15,1 0-15,-1 0 0,0 0 0,0 0 16,0 0-16,1 0 16,-1 0-16,0 0 0,0 0 15,0 0-15,1 0 0,-1 0 16,0 0-16,0 0 15,0 0-15,1 0 0,-1 0 0,0 0 16,0 0-16,0 0 0,1 0 16,-1 0-16,0 0 0,0 0 0,0 0 15,1 0-15,-1 0 16,0 0-16,0 0 0,0 0 0,1 24 16,-1-24-16,0 0 0,0 0 15,0 0-15,1 0 0,-1 0 16,0 0-16,0 0 0,0 0 0,1 0 15,-1 0-15,0 0 0,0 0 16,0 0-16,0 25 0,1-25 0,-1 0 16,0 0-16,0 0 0,0 0 0,1 0 15,-1 0-15,0 0 0,0 0 16,0 0-16,1 0 0,-1 0 0,0 0 16,0 25-16,0-25 0,1 0 0,-1 0 0,0 0 15,0 0-15,-49 25 16,49-25-16,0 0 0,0 0 15,1 25-15,-1-25 0,0 0 0,0 0 16,0 0-16,1 24 0,-1-24 16,0 0-16,0 0 0,0 25 0,1-25 15,-1 0-15,0 0 0,0 0 16,0 0-16,0 25 0,1-25 0,-1 0 16,0 0-16,0 0 0,25 25 0,-25-25 15,1 0-15,-1 0 0,0 0 16,0 0-16,0 0 0,1 0 15,-1 0-15,0 0 16</inkml:trace>
  <inkml:trace contextRef="#ctx0" brushRef="#br0" timeOffset="-136887.75">18306 9649 0,'0'0'0,"0"-25"0,-25 25 16,0-25-16,0 25 16,25-24-1,-24 24-15,-1-25 16,0 25-1,0 0-15,0 0 16,1 0-16,-1 25 16,0-25-16,0 0 15,0 24-15,1 1 16,-1 0-16,0 0 0,25 0 16,-25-1-16,0 1 0,25 0 15,-24 0-15,24 0 0,-25-1 0,25 1 16,-25 0-16,25 0 0,0 0 0,0-1 15,-25 1-15,25 0 0,0 0 0,0 0 16,0 0-16,0-1 0,-25 1 0,25 0 0,0 0 16,0 0-16,0-1 0,0 1 15,0 0-15,0 0 0,0 0 16,0-1-16,0 1 0,25-25 16,-25 25-16,0 0 0,25 0 15,-25-1-15,25-24 0,-25 25 16,25-25-16,-1 25 0,1 0 15,0-25-15,0 25 0,0-25 16,-1 0-16,1 0 0,0 0 16,0 0-16,0 0 0,-1 0 0,1 0 0,0-25 15,0 25-15,0 0 0,-1-25 0,1 25 16,0-25-16,25 0 16,-26 25-16,1-24 0,0 24 15,-25-25-15,25 25 0,-25-25 0,25 25 16,-25-25-16,0 0 0,0 1 0,0-1 15,0 0-15,0 0 0,0 0 0,0 1 16,0-26-16,-25 25 0,25-24 0,-25 24 0,25-25 16,-25 25-16,0-49 0,-24-1 15,49 26-15,-25 24 0,0 0 16,25 0-16,-74-99 0</inkml:trace>
  <inkml:trace contextRef="#ctx0" brushRef="#br0" timeOffset="-132142.75">20191 10517 0,'-25'0'16,"50"0"93,0 0-109,0 0 16,-1 0-16,1 25 0,50-25 16,-1 0-16,-24 25 0,-26-25 0,26 0 15,0 0-15,-1 0 0,1 0 0,0 0 16,-1 0-16,1 0 0,-1 0 0,-24 0 15,25 25-15,-1-25 0,1 0 0,0 0 16,-1 0-16,-24 0 0,25 0 0,-1 0 0,-24 0 16,25 0-16,-26 0 0,26 0 0,-25 0 15,24 0-15,-24 0 0,25 0 0,-25 0 16,49 0-16,-24 0 0,-25 0 0,24 0 16,-24 0-16,25 0 0,-26 0 0,1 0 15,25 0-15,-25 0 0,-1 0 0,1 0 0,25-25 16,-25 25-16,-1 0 0,1 0 0,0 0 15,0 0-15,24 0 0,-24 0 0,0 0 16,0 0-16,24 0 16,1-25-16,-25 25 0,0 0 0,-1 0 0,1 0 15,0 0-15,0 0 0,0 0 0,-1 0 0,1-25 16,0 25-16,0 0 0,0 0 0,0 0 16,-1 0 15,1 0 0,0 0-31,0 0 16,0 0 15</inkml:trace>
  <inkml:trace contextRef="#ctx0" brushRef="#br0" timeOffset="-130199.74">20365 4986 0,'24'0'0,"-48"0"16,48 25 46,1-25-46,0 0 0,-25 24-16,25-24 0,0 0 0,-1 0 15,1 0-15,0 0 0,0 0 16,0 0-16,-1-24 0,1 24 16,0 0-16</inkml:trace>
  <inkml:trace contextRef="#ctx0" brushRef="#br0" timeOffset="-128581.74">4068 11311 0,'25'0'31,"0"0"16,-25 25-47,24-25 0,1 0 16,0 0-16,0 0 0,24 25 15,-24-25-15,0 0 16,0 0-16,74 0 16,-74 0-16,74 0 0,-49 0 0,-26 0 0,26 0 15,0-25-15,-1 25 0,1 0 0,0 0 0,-26-25 16,26 25-16,-25 0 0,24 0 0,-24-25 16,0 25-16,0 0 0,0 0 0,-1 0 15,1 0-15,0 0 16,-25-25-16,25 25 15,-25 25 17,-25-25 30</inkml:trace>
  <inkml:trace contextRef="#ctx0" brushRef="#br0" timeOffset="-126371.74">6722 11311 0,'0'0'0,"0"25"47,25-25-31,0 25-1,-1-25-15,1 0 0,0 24 16,0-24-16,124 25 15,-100 0 1,-24-25-16,25 0 0,-1 0 0,-24 0 0,25 0 16,-1 0-16,1 0 0,0 0 0,-1 0 0,1 0 15,-1 0-15,26 0 0,-26 0 0,1 0 16,0 0-16,-1 0 0,26 0 0,-26 25 16,1-25-16,0 0 0,-1 0 15,75-25-15,-25 25 16,-74 0-16,25 0 0,-1 0 0,1-25 0,0 25 15,-1 0-15,1 0 0,-1-25 0,1 25 16,-25 0-16,24 0 0,1 0 0,0 0 16,-26-24-16,26 24 0,-25 0 0,0 0 0,0 0 15,-1 0-15,1 0 0,0 0 0,0 0 16,0 0 0,-25 24 46,-25-24 1</inkml:trace>
  <inkml:trace contextRef="#ctx0" brushRef="#br0" timeOffset="-125182.74">12452 10567 0,'0'-25'15,"0"50"-15,-25-50 0,25 0 0,-25 25 16,25-25-16,-24 1 16,-1-1-16,0 0 15,0 25-15,0-25 0,1 25 16,-1-25-16,0 1 0,0 24 0,-25-25 0,26 25 16,-26 0-16,0-25 0,1 25 0,24-25 15,-74 25-15,24-25 0,26 25 16,-1 0-16,1 0 0,-1 0 0,0 0 0,1 0 15,-26 0-15,26 0 0,-1 25 0,1-25 16,-1 0-16,0 25 0,1-25 0,-1 25 16,0 0-16,1-1 0,-1-24 0,1 25 15,-1 0-15,25 0 0,-24 0 0,24-1 16,0 1-16,-25 0 0,26 0 16,-1 0-16,0 24 0,25-24 0,-25 0 0,0 0 0,25-1 15,-24 1-15,24 0 0,0 25 0,0-26 16,0 1-16,0 25 0,0-25 0,0-1 15,0 26-15,0-25 0,24 0 0,-24 24 16,25-24-16,-25 0 0,25 25 0,0-26 0,-25 1 16,25 0-16,-1 0 0,1 0 0,0-1 15,49 26-15,-24-50 0,-25 25 16,397 24 15,-373-49-31,1 0 0,-1 0 0,26 25 0,-26-25 16,1 0-16,24 0 0,-24-25 0,0 25 15,-1 0-15,26 0 0,-26 0 0,50 0 16,-49-24-16,24 24 0,-24-25 16,-25 25-16,25-25 0,-1 0 0,1 0 0,-25 1 15,24-1-15,-24 0 0,0-25 0,24 26 16,-24-26-16,0 0 0,0 1 0,0-1 16,-1 0-16,-24 1 0,25-1 0,-25 1 0,0-1 15,0 0-15,0 1 0,-25-1 0,25 25 16,-24-24-16,24-1 0,-25 25 15,-50-49-15,51 49 0,-1-24 0,-25 24 16,1 0-16,24 0 0,-25 0 0,-198-49 0</inkml:trace>
  <inkml:trace contextRef="#ctx0" brushRef="#br0" timeOffset="-86071.74">2629 10195 0,'0'0'0,"-25"0"15,1 0-15,-1 0 16,0 0 0,0 0-16,0 0 15,1 0-15,-26 25 0,25-25 16,0 24-16,1 1 0,-1-25 15,25 25-15,-25-25 0,25 25 0,-25 0 16,0-25-16,25 24 0,-24 1 0,-1 0 16,25 0-16,-25 24 0,0-24 0,25 0 0,-25 25 15,1-26-15,24 26 0,-25-25 0,0 24 0,0 26 16,25-26 0,-49 100-16,49-99 0,-25-1 0,25 26 15,-25-25-15,25-1 0,-25 1 0,25 24 0,0-24 16,0-1-16,-25 1 0,25 0 0,0-1 0,0 26 15,0-26-15,0 1 0,25-1 0,-25 1 16,0 0-16,0-1 0,25 1 0,-25-1 16,25 26-16,-25-25 0,49 123 15,-24-123-15,-25 24 0,25-24 0,0 24 16,-25-24-16,25-1 0,-1 1 0,1 0 16,0 24-16,0-24 0,0-1 0,-1-24 15,1 25-15,25-1 0,-25 1 0,-1 0 16,26-26-16,-25 26 0,0 0 0,24-1 0,-24-24 15,25 25-15,-26-1 0,26 1 0,-25-25 16,25 24-16,-26 1 0,26-25 0,-25 24 16,49 1-16,-24-1 0,-25-24 0,24 0 15,-24 0-15,25 0 0,-1-1 0,-24 1 16,25 0-16,-26 0 0,26 0 0,-25-25 16,24 24-16,1 1 0,-25-25 0,24 25 0,-24 0 15,25-25-15,-25 25 0,-1-1 0,26-24 16,-25 25-16,25-25 0,-26 25 0,26-25 15,-25 25-15,24 0 0,-24-25 0,25 25 0,-25-25 16,24 24-16,1-24 0,-25 0 0,24 25 16,1-25-16,-1 25 0,1-25 0,0 0 15,-1 0-15,1 25 0,-1-25 0,1 0 0,0 0 16,-1 0-16,1 0 0,-1 0 16,-24 0-16,25 0 0,-25 0 0,49 0 15,-24 0-15,-1 25 0,-24-25 16,0 0-16,0 0 0,0 0 0,-1 0 15,1 0-15,0 0 0,25 0 16</inkml:trace>
  <inkml:trace contextRef="#ctx0" brushRef="#br0" timeOffset="-85558.74">4837 14114 0,'-25'0'0,"25"-25"0,25 50 63,0-25-48,-25 25-15,25-1 0,-1-24 16,-24 25-16,25-25 0,0 25 0,0 0 15,24-25-15,-24 25 0,0-1 0,0-24 16,0 25-16,-1-25 0,1 25 0,0 0 0,0-25 16,0 25-16,-1-25 0,-24 25 15,25-25-15,-25 24 0,0 1 16,0 0-16,0 0 16,-25 0-16,25-1 15,-24 1-15,24 0 0,-25-25 0,25 25 16,-25 0-16,0-1 0,0 1 0,25 0 15,-24 0-15,-1 0 0,0-1 0,25 1 16,-25 0-16,0 0 0,25 0 0,-99 74 0</inkml:trace>
  <inkml:trace contextRef="#ctx0" brushRef="#br1" timeOffset="210836.53">2530 9773 0,'-25'25'0,"50"-25"78,-25 25-78,-25-25 16,0 0 15,1-25-31,-1 25 0,0-25 15,-25 0-15,26 25 0,-1-25 0,-25 1 16,1-1-16,24 0 0,0 25 0,0-25 16,0 0-16,1 25 0,-1-24 0,0-1 0,0 25 15,0-25-15,1 0 0,-1 25 0,0-25 16,25 1-16,-25-1 0,0 25 0,25-25 0,-24 0 16,24 0-16,-25 1 0,0-1 15,25 0-15,0 0 0,-25 25 31,25-25-31,0 1 16,0-1 0</inkml:trace>
  <inkml:trace contextRef="#ctx0" brushRef="#br1" timeOffset="211286.54">1984 8458 0,'0'0'0,"-24"0"46,24 25-14,-25 0-32,25 0 15,0 0-15,0-1 0,-25 1 16,25 0-16,0 25 0,0-26 0,-25 1 0,25 0 16,0 0-16,-25 24 0,25-24 0,0 0 15,0 0-15,-24 0 0,24-1 0,0 1 16,0 0-16,-25-25 0,25 25 0,-25 0 15</inkml:trace>
  <inkml:trace contextRef="#ctx0" brushRef="#br1" timeOffset="211596.54">1637 8434 0,'0'0'16,"0"-25"-16,25 50 62,25 49-46,98 75 15,-123-124-15,0-1-16,0 1 0,0-25 0,-25 25 15,24 0-15,1-25 0,-25 25 0,25-25 16,0 24-16,0 1 0,-25 0 16,24-25-16,-24 25 15</inkml:trace>
  <inkml:trace contextRef="#ctx0" brushRef="#br1" timeOffset="211866.54">1637 8756 0,'0'0'16,"-25"0"-16,25 25 15,-25-25 1,50 0 15,0 0-15,0 0-1,0-25-15,0 25 0,-1 0 16,1 0-16,0-25 0,0 25 0,0-25 16,-1 25-16,1-24 0,0-1 0,25 25 0,-26-25 15,1 0-15,0 25 0,0-25 0,0 25 16,-1-24-16,26-1 0</inkml:trace>
  <inkml:trace contextRef="#ctx0" brushRef="#br1" timeOffset="212266.53">1960 8334 0,'-25'0'47,"25"25"-32,0 0 1,-25 0-16,25 0 0,0-1 0,0 1 16,0 0-16,-25 0 0,25 0 0,0-1 15,0 1-15,0 0 0,0 0 0,0 0 16,0 24-16,0-24 0,0 0 0,0 0 0,-25-1 16,25 1-16,0 0 0,0 0 0,0 0 15,0 74-15</inkml:trace>
  <inkml:trace contextRef="#ctx0" brushRef="#br1" timeOffset="212536.53">1712 8310 0,'0'24'15,"24"-24"16,-24 25-15,25-25-16,-25 25 16,25 0-16,0 0 15,-25-1-15,25 1 0,-1 0 0,26 49 16,-25-49-16,0 0 16,-1 0-16,-24 0 0,25-1 0,-25 1 15,25 0-15,0 0 0,-25 0 16,25-25-16,-25 24 0,24 26 0</inkml:trace>
  <inkml:trace contextRef="#ctx0" brushRef="#br1" timeOffset="212756.54">1662 8756 0,'-25'0'0,"25"25"31,0-50-15,25 25 0,0 0-16,0 0 0,-25-25 15,24 25-15,1 0 0,0-25 0,0 25 16,0-24-16,-1 24 0,1-25 0,0 25 0,0-25 16,0 0-16,99-74 0</inkml:trace>
  <inkml:trace contextRef="#ctx0" brushRef="#br1" timeOffset="-213990.19">23763 4961 0,'-25'0'47,"25"25"15,25-25-46,0 0-1,-1 25-15,1-25 0,0 0 16,0 0-16,0 0 0,0 0 0,24 0 0,-24 24 16,25-24-16,-26 0 15,26 0-15,-25 0 0,0 0 0,-1 0 16,1 0-16,0 0 0,0 0 0,0 0 16,-1 0-16,1 0 46,0 0-14,0 25-32,0-25 0,-1 0 15,1 0-15,0 0 16,-25 25-16,25-25 16,0 0-16,-1 0 15,1 0 1,0 0 15,-25 25 32,0 0-32,25-1-31,-25 1 0,0 0 15,0 0-15,25 0 0,-25 24 0,0-24 16,0 0-16,0 0 0,0-1 16,0 1 15,24 25 0,-24-1-15,0 26-16,0-1 15,0 1-15,0-1 0,0 1 0,0-1 0,0 0 16,0-24-16,0 0 0,0-26 0,0 1 0,0 0 16,0 0-1,0 0-15,0-1 16,0 1-16,0 0 0,0 0 31,0 0 0,0-1 1,0 1-17,0 25 17,0-25-1,0-1-16,0 26 17,0-25-17,0 24 17,0-24-17,0 0 16,0 0-15,0 0 15,0-1 1,-24-24-32,24 25 15,0 0-15,-25-25 0,25 25 16,-25-25-1,25 25-15,-25-25 16,0 0 0,1 0-16,-1 0 15,25 25-15,-25-25 16,0 0-16,0 0 16,1 0-16,-1 0 15,0 0-15,0 0 16,0 0-16,1 0 15,-1 0 1,25-25-16,-25 25 16,0 0-16,0 0 15,1 0 1,-1 0 0,0-25-1,0 25-15,0 0 16,1 0-1,-1 0 1,0 0 0,0 0 15,50 0 31,0 0-30,0 0-17,-1 25 17,1-25-32,0 0 0</inkml:trace>
  <inkml:trace contextRef="#ctx0" brushRef="#br1" timeOffset="-209240.19">16570 8930 0,'0'-25'15,"0"0"-15,-25 25 16,25-25-16,-25 25 15,0 0 1,25 25 15,-25 0-15,25 0-16,0-1 16,-24 150-1,-1-149-15,25 25 0,0-26 0,0 26 16,0-25-16,0 0 0,-25 24 0,25-24 15,0 0-15,0 0 0,0-1 0,0 1 16,0 0-16,0 0 0,0 0 0,0-1 16,0 1-16,0 0 15,0 0-15,0 0 16,25-25-16,-25 24 16,25-24-1,-25 25-15,24-25 16,1 0-1,0 0-15,0 25 16,0-25 0,-1 0-16,1 0 0,0 0 0,0 0 15,0 0-15,-1 0 0,1 0 16,0 0-16,0 0 0,24-25 0,-24 25 16,0 0-16,0 0 0,0 0 0,-1 0 15,26 0-15,-25 0 0,0-25 0,-1 25 16,1 0-16,0 0 0,25-24 15,-1 24-15,-24 0 0,0 0 0,0 0 16,-1 0-16,1 0 0,25 0 0,-25 0 0,-1 0 16,1 0-16,0 0 0,0 0 0,0 0 15,0 0-15,-1 0 0,1 0 0,0 0 16,0 0-16,0 0 0,-25 24 0,24-24 16,1 0-16,0 0 0,0 0 15,0 0-15,-1 0 16,-24 25-16,25-25 0,0 0 15,0 0 1,0 0-16,-1 0 16,-24-25-1,0 1 1,0-1-16,0 0 16,0 0-16,0 0 0,0 1 15,0-1-15,0 0 0,0 0 0,0 0 16,0 1-16,0-1 0,0 0 0,0 0 15,0-24-15,0 24 0,0 0 16,0 0-16,0 0 0,-24 1 0,24-1 16,0 0-16,-25 0 0,25 0 15,-25 1-15,0-1 0,25 0 16,-25 25-16,25-25 16,-24 25-16,-1 0 15,25-25-15,-25 25 0,0 0 16,0 0-16,1 0 0,-1 0 0,0 25 15,0-25-15,0 0 0,-24 0 0,-1 0 16,25 0-16,-24 25 0,-26-25 0,26 0 16,-1 0-16,-24 0 0,24 0 0,-24 25 15,-1-25-15,1 0 0,24 0 0,-24 0 16,24 0-16,-24 0 0,24 0 0,1 0 16,-1 0-16,0 0 0,1 0 0,-100-25 0</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33:57.924"/>
    </inkml:context>
    <inkml:brush xml:id="br0">
      <inkml:brushProperty name="width" value="0.05292" units="cm"/>
      <inkml:brushProperty name="height" value="0.05292" units="cm"/>
      <inkml:brushProperty name="color" value="#C00000"/>
    </inkml:brush>
  </inkml:definitions>
  <inkml:trace contextRef="#ctx0" brushRef="#br0">10864 3919 0,'0'0'0,"-24"0"47,24 25-16,24-25-31,1 0 31,0 0-15,-25 25-16,25-25 0,0 0 15,-1 25-15,1-25 0,0 0 0,0 24 16,0-24-16,-1 0 0,1 0 0,25 0 16,-25 0-16,0 25 0,24-25 0,-24 0 0,0 0 15,24 0-15,-24 0 0,25 0 16,-25-25-16,-1 25 0,26 0 0,-25 0 16,24 0-16,51 0 15,-76 0-15,1 0 0,25 0 0,-25 0 16,-1 0-16,26 0 0,-25 0 0,0 0 15,-1 0-15,26 0 0,-25 0 0,0 0 16,-1 0-16,26 0 0,-25 0 0,0 0 0,0 0 16,-1 0-16,1 0 0,0 0 0,0 0 15,24 0-15,26 0 16,-50 0-16,-1-24 0,1 24 0,0 0 0,0 0 16,0 0-16,-1 0 0,1 0 0,0 0 15,0 0-15,0-25 0,-1 25 0,1 0 16,0 0-16,0 0 0,0 0 0,-1 0 15,1 0-15,0-25 0,0 25 0,0 0 16,-1 0-16,1 0 0,0 0 0,0 0 16,24 0-16,-24 0 0,0 0 0,0 0 0,0 0 15,0 0-15,-1 0 0,1 0 0,0 0 16,0 0-16,0 0 0,-1 0 0,1 0 16,0 0-16,0 0 0,0 0 0,-1 0 15,1 25-15,0-25 0,0 0 0,0 0 16,-1 0-16,1 0 15,0 0-15,0 0 0,0 0 0,-1 0 16,1 0-16,0 0 0,0 0 0,0 0 0,-1 0 16,1 0-16,0 0 0,0 0 15,0 0-15,-1 0 0,1 0 0,0 0 16,0 0-16,0 0 0,-1 0 0,1 0 16,0 0-16,0 0 0,0 0 15,-1-25-15,1 25 0,0 0 0,0 0 16,0 0-16,0 0 0,-1 0 15,1 0-15,0 0 0,0 0 16,0 0-16,-1 0 0,1 0 16,0 0-16,0 0 15,0 0 1,-1 0 0,-24-25-1</inkml:trace>
  <inkml:trace contextRef="#ctx0" brushRef="#br0" timeOffset="1501">2183 4787 0,'25'0'32,"-1"0"-17,1 0 1,0 0-16,0 25 0,0-25 0,-1 0 16,1 25-16,25-25 0,-25 0 0,24 0 15,1 25-15,-1-25 0,1 0 0,0 25 16,24-25-16,-24 0 0,-1 0 0,26 0 15,-26 0-15,26 0 0,-26 0 0,26 0 16,-1 0-16,1 0 0,-1 0 0,-24 0 0,24 0 16,0 0-16,1 0 0,-1 0 0,1 0 15,-1 0-15,-24 0 0,24 0 0,-24 0 16,24 0-16,-24 0 0,24 0 0,-24 0 0,-1-25 16,1 25-16,0 0 0,-1 0 15,1 0-15,-1 0 0,-24 0 0,25 0 0,-25 0 16,-1 0-16,26 0 0,-25 0 0,0 0 0,0 0 15,-1 0-15,1 0 0,0-25 0,0 25 16,0 0-16,-1 0 16,1 0-16,0 25 15,0-25 1,0 0 0,-1-25 15</inkml:trace>
  <inkml:trace contextRef="#ctx0" brushRef="#br0" timeOffset="9085">1935 4539 0,'0'-25'16,"0"50"47,0 0-32,0 0-31,0 0 15,0-1-15,0 1 0,0 0 16,0 0-16,0 0 0,0-1 0,-25 26 16,25-25-16,0 25 0,0-26 0,0 26 0,0-25 15,0 24-15,0 51 16,0-76-16,0 1 0,0 25 0,0-25 0,0-1 16,0 1-16,0 0 0,0 0 0,0 24 15,0-24-15,0 0 0,0 0 0,0 0 16,0-1-16,0 1 0,0 0 15,-25-25-15,50 25 0,-25 0 16,0-1-16,0 1 31,25 0 1,0 0-1,-1-25-16,-24 25-15,25-25 0,0 0 16,0 0-16,0 0 16,-1 0-16,1 0 0,0 0 0,0 0 15,0 0-15,-1 0 0,1 0 0,0 0 16,0 0-16,0 0 0,-1 0 0,26 0 0,-25 0 16,0 0-16,-1 0 0,26 0 0,-25 0 15,0 0-15,-1 0 0,76-25 16,-75 25-16,-1 0 0,1 0 0,25 0 15,-25 0-15,-1 0 0,1 0 0,0 0 16,0 0-16,0 0 0,-1 0 0,26 0 0,-25 0 16,0 0-16,-1 0 0,1 0 15,0 0-15,0 0 0,0 0 0,-1 0 16,1 0-16,0 0 0,25 0 0,-26 0 16,1 0-16,0 0 0,0 0 0,0 0 0,-1-25 15,1 25-15,0 0 0,0 0 0,0 0 0,-1 0 16,1 0-16,0 0 0,0 0 0,0 0 15,0 0-15,-1 0 0,1 0 16,0 0-16,0 0 0,0 0 0,-1 0 0,1 0 16,0 0-16,0 0 0,0-25 15,-1 25-15,1 0 0,0 0 0,0 0 16,0 0-16,-1 0 0,1 0 0,0 0 0,0 0 16,24-25-16,-24 25 0,0 0 0,0 0 15,0 0-15,-1 0 0,1 0 0,0 0 16,25 0-16,-26 0 0,1 0 15,0 0-15,0 0 0,0 0 16,-1 0-16,1 0 0,0 0 0,25 0 16,-1 0-16,-24 0 0,0 0 15,0 0-15,0 0 0,-1 0 16,1 0-16,0 0 0,0 25 16,0-25-16,-1 0 0,1 0 0,0 0 15,0 0-15,0 0 0,-1 0 0,1 0 16,0 0-1,0 0-15,0 0 0,-1 0 0,1 0 16,0 0-16,0 0 0,0 0 16,-1 0-16,1 0 0,0 25 15,0-25-15,0 0 0,-1 0 16,1 0-16,0 0 0,0 0 0,0 0 16,-1 0-16,1 0 15,0 0-15,0 0 16,0 0-16,-1-25 0,1 25 0,0 0 15,0 0-15,0 0 0,0 0 16,-1 0-16,1 0 0,-25-25 16,25 25-16,0 0 0,0 0 15,-1 0-15,-24-24 16,25 24-16,0-25 31,-25 0-15,0 0-1,25 0-15,-25 1 16,0-1-16,0 0 16,0 0-16,0 0 15,0-24-15,0-1 16,0 25-16,0 1 0,0-1 0,0 0 16,0 0-16,0 0 0,-25 1 0,25-1 15,0 0-15,0 0 0,0 0 0,-25 1 0,25-26 16,0 25-16,0 0 0,-25 1 0,25-1 15,0 0-15,-24 0 0,24 0 16,0 0-16,-25 1 0,25-1 0,-25-25 16,25 25-16,0 1 15,-25 24-15,25-25 16,0 0-16,-25 25 16,1 0-1,-1-25-15,0 25 16,0 0-16,0 0 15,0 0-15,1 0 16,-1 0-16,0 0 0,0 0 0,0-25 16,1 25-16,-26 0 0,25 0 0,-24 0 0,24 0 15,-25 0-15,25-24 0,-24 24 0,-1 0 16,1 0-16,24-25 0,-25 25 0,1 0 16,-1 0-16,0-25 0,1 25 15,-50 0-15,49-25 0,-99 25 16,99 0-16,1 0 0,-1-25 0,1 25 15,-26 0-15,26 0 0,-1 0 0,0 0 16,1 0-16,-1 0 0,-24 0 0,24 0 16,1 0-16,-1 0 0,0 0 0,1 0 15,-1 0-15,1 25 0,-1-25 0,0 0 16,1 0-16,-1 0 0,25 0 0,-24 0 16,-51 25-16,51-25 15,-1 0-15,1 25 0,-1-25 0,0 0 0,1 0 16,-1 25-16,1-25 0,-1 0 0,0 24 0,1-24 15,24 0-15,-25 0 0,1 25 0,24-25 16,-25 0-16,1 0 0,-1 25 0,25-25 0,-24 0 16,-1 0-16,25 25 0,-24-25 0,24 0 15,-25 0-15,25 0 0,1 0 0,-26 0 16,-74 0-16</inkml:trace>
  <inkml:trace contextRef="#ctx0" brushRef="#br0" timeOffset="11666">13419 4490 0,'0'0'0,"-24"0"16,24 24 15,0 1-15,0 0-1,0 0-15,0 0 16,0-1-16,0 1 0,0 0 16,0 0-16,0 0 0,0-1 0,0 26 0,0-25 15,0 25-15,0-26 0,0 26 0,24-25 16,-24 24-16,0-24 0,0 25 0,0 24 16,0-24-1,0-1-15,0-24 0,0 0 0,0 0 0,0 0 16,25-25-16,-25 24 0,0 1 0,0 0 15,0 0-15,25-25 0,-25 25 16,0-1-16,0 1 16,25-25-1,-25 25-15,0 0 16,25-25 0,-25 25-1,24-25-15,-24 24 16,25-24-16,-25 25 15,25-25-15,0 0 16,-25 25-16,25-25 0,-1 0 16,1 0-16,0 25 15,0-25-15,0 0 16,-1 0-16,1 0 0,0 0 16,0 0-16,0 0 0,-1 0 0,1 0 15,0-25-15,0 25 0,24 0 16,-24 0-16,0 0 0,0 0 0,0 0 15,-1 0-15,125 0 16,-124 0-16,0 0 0,0 0 16,0 0-16,-1 0 0,1-25 0,0 25 15,0 0-15,0 0 0,-1 0 0,1 0 16,0 0-16,0 0 0,0 0 0,-1 0 0,1 0 16,0 0-16,0 0 0,24 0 15,-24 0-15,0 0 0,0 0 16,0 0-16,-1 0 0,1 0 15,0 0-15,0 0 0,0 0 16,-1 0-16,1 0 0,0 0 16,0 0-16,0-25 0,-1 25 15,1 0-15,0 0 0,0 0 0,0 25 16,-1-25-16,1 0 0,0 0 0,0 0 16,0 0-16,0 0 0,-1 0 0,1 0 15,0 0-15,0 0 0,0 0 16,-1 0-16,1 0 0,0 0 0,0 0 15,0 0-15,-1-25 0,1 25 16,0 0-16,0 0 0,0 0 0,-1 0 0,1 0 16,0 0-16,0 25 0,0-25 15,-1 0-15,1 0 16,0 0-16,0 0 0,0 0 16,-1 0-16,1 0 0,0 0 15,0 0-15,0 0 0,-1 0 16,1 0-16,0 0 0,0 0 15,-25-25-15,25 25 0,-1 0 0,1 0 16,0 0 0,0 0-16,0 0 15,0 0-15,-1-24 16,1 24 0,0 0-16,-25-25 15,25 25-15,-25-25 16,25 25-16,-25-25 15,0 0 1,24 1-16,-24-1 0,0 0 16,0 0-16,0 0 0,0 1 15,0-1-15,0 0 0,0 0 16,-24 0-16,24 1 0,0-1 0,0-25 16,0 25-16,0 1 0,0-1 0,-25 0 15,25 0-15,0 0 0,0 1 16,-25-1-16,25 0 0,0 0 0,-25 25 0,25-25 0,0 1 15,-25-1-15,25 0 0,-24 0 16,24 0-16,-25 0 0,0 1 16,25-1-16,-25 25 0,0-25 15,0 25-15,1 0 16,-1-25-16,0 25 16,0 0-16,0 0 0,1 0 15,-1 0-15,0 0 0,0 0 0,-24 0 0,24 0 16,0 0-16,-25 0 0,1 0 0,24 0 0,-25 0 15,1 0-15,-1 25 0,1-25 0,-26 0 16,26 0-16,-26 0 0,26 0 0,-26 0 16,1 0-16,24 0 0,-24 0 0,-1 0 15,1 0-15,-1 25 0,26-25 0,-26 0 16,-73-25-16,73 25 0,26 0 0,-26 0 16,1 0-16,-1 0 0,26-25 0,-26 25 15,26 0-15,-26 0 0,26 0 0,-1-25 0,0 25 16,26 0-16,-26 0 0,0 0 0,26-24 15,-1 24-15,-25 0 0,25 0 16,1 0-16,-100 0 0</inkml:trace>
  <inkml:trace contextRef="#ctx0" brushRef="#br0" timeOffset="13776.99">19050 4415 0,'0'25'31,"0"0"-15,0 0-16,0-1 0,0 1 16,0 0-16,0 0 0,0 0 15,0-1-15,0 1 0,0 0 0,0 25 0,25-26 16,-25 26-16,0-25 0,0 0 0,0 24 16,0-24-16,0 25 0,0-25 0,0 24 0,0-24 15,25 25-15,-25-26 0,0 1 0,0 25 0,0-25 16,0-1-16,0 1 0,0 0 0,0 0 15,0 0-15,24-1 0,-24 1 0,0 0 16,0 0-16,25 0 0,-25-1 16,25 1-16,0-25 31,-25 25-31,25-25 47,-25 25-47,0 0 15,24-25 1,-24 24-16,25-24 16,-25 25-16,25-25 15,0 25-15,0-25 16,-1 0-16,1 25 16,0-25-16,0 0 0,0 0 15,-1 0-15,1 0 0,0 0 16,0 0-16,0 0 0,0 0 0,-1 0 15,26 0-15,-25 0 0,0 0 0,-1 0 16,1 0-16,25 0 0,-25 0 0,-1 0 0,26 0 16,-25-25-16,0 25 0,-1 0 0,26 0 15,-25 0-15,0 0 0,-1-25 0,1 25 16,0 0-16,0 0 0,0 0 0,-1 0 16,1 0-16,0 0 0,0 0 0,0-25 15,-1 25-15,1 0 0,0 0 0,0 0 0,0 0 16,24 0-16,-24 0 0,0 0 0,0 0 15,-1-24-15,1 24 0,0 0 0,25 0 16,-25 0-16,-1 0 0,1 0 0,0 0 16,0 0-16,0 0 0,-1 0 0,1 0 15,25 0-15,-25 0 0,-1 0 0,1 0 16,-25-25-16,25 25 0,0 0 0,0 0 16,-1 0-16,1 0 0,0 0 15,0 0-15,0 0 0,-1 0 16,1-25-16,0 25 0,0 0 15,0 0-15,-1 0 16,1-25-16,0 25 0,0 0 16,0 0-16,-1 0 15,1 0-15,0 0 16,-25-25-16,25 25 0,0 0 0,-1 0 16,1 0-1,0 0 1,0-24 31,-25-1-32,0 0 1,0 0-16,0 0 16,0 1-16,0-1 0,0 0 15,0 0-15,0 0 0,0 1 0,0-1 16,0 0-16,0 0 0,0 0 0,-25 1 15,25-1-15,0 0 0,0 0 0,0-24 16,-25 24-16,25 0 0,0 0 0,0 0 0,-25 1 16,25-1-16,0-25 0,-24 25 0,24 0 15,0 1-15,-25-1 0,25 0 0,-25 0 16,25 0 0,-25 25-16,0 0 15,1 0-15,24-24 16,-25 24-1,0 0 1,0 24 0,0-48-16,1 24 15,-1 0-15,0 0 0,0 0 16,0 0-16,-24 0 0,24 0 0,0 0 16,-24-25-16,24 25 0,-25 0 0,25 0 15,-24 0-15,-1-25 0,1 25 0,-1 0 0,0-25 16,1 25-16,-26 0 0,26 0 0,-1-25 15,0 25-15,-24 0 0,24-24 16,1 24-16,-1 0 0,1 0 0,-1-25 0,-24 25 16,24 0-16,0 0 0,1 0 0,-1 0 0,1 0 15,-1 0-15,0-25 0,-24 25 0,24 0 16,1 0-16,-1 0 0,0 0 0,26 0 16,-26 0-16,0 0 0,26-25 0,-26 25 15,25 0-15,0 0 0,1 0 0,-1 0 0,0-25 16,0 25-16,0 0 0,1 0 15,-51-24-15</inkml:trace>
  <inkml:trace contextRef="#ctx0" brushRef="#br0" timeOffset="20745">16570 6300 0,'24'0'47,"1"0"-31,0 0-16,0 0 16,0 0-16,-1 0 0,1 0 15,0 0-15,0 0 16,0 0-16,-1 25 0,1-25 0,0 0 0,0 0 15,0 25-15,-1-25 0,1 0 0,0 25 16,0-25-16,0 0 0,-1 25 0,26-25 16,-25 0-16,0 0 0,24 24 0,-24-24 15,124 0-15,-100 0 16,1 0-16,0 0 0,-25 0 0,24-24 0,1 24 16,-1 0-16,1 0 0,0 0 0,-1-25 15,1 25-15,-25 0 0,24-25 0,-24 25 16,25 0-16,-1 0 0,-24-25 0,0 25 15,24 0-15,-24-25 0,0 25 0,25 0 16,-1 0-16,-24-24 0,25 24 16,-26 0-16,1 0 0,0 0 0,0 0 0,0-25 15,0 25-15,-1 0 0,1 25 16,0-25-16,0 0 0,0 0 16,-1 24-1,-24 1-15</inkml:trace>
  <inkml:trace contextRef="#ctx0" brushRef="#br0" timeOffset="46679.99">14883 9872 0,'-25'0'47,"50"0"31,-25 25-78,25-25 0,-1 0 15,1 0-15,0 0 0,0 0 0,24 0 16,-24-25-16,25 25 0,-1 0 0,-24 0 16,25 0-16,-1-25 0,51 25 15,-1 0 1,50-24-16,-124 24 0,24 0 0,1-25 15,-25 25-15,24 0 0,-24 0 0,25 0 16,-26-25-16,1 25 0,25 0 0,-25 0 0,-1-25 16,1 25-16,25 0 0,-25 0 0,-1-25 15,1 25-15,25 0 0,-25 0 0,-1 0 16,1 0-16,0-24 0,0 24 16,0 0-16,0 0 0,-1 0 0,1 0 0,0 0 0,0 0 15,0 0-15,-1 0 0,1 0 0,0 0 16,0 0-16,0 0 0,-1 0 15,1 0-15,0 0 0,0 0 16,0 0-16,-1-25 0,1 25 0,0 0 16,0 0-16,0 0 15,-1 0-15,1 0 16,-25-25 15,25 25-31,-25 25 16,0 0 31</inkml:trace>
  <inkml:trace contextRef="#ctx0" brushRef="#br0" timeOffset="47908.99">19174 9922 0,'25'0'47,"-25"-25"-47,25 25 16,-1 0-1,1 0-15,0 0 16,0 25-16,0-25 16,-1 0-16,1 0 0,25 0 0,-25 0 15,24 0-15,-24 0 0,0 0 0,25 25 16,-1-25-16,-24 0 0,25 0 0,-26 0 0,26 0 16,0 0-16,-1 0 0,-24 24 0,25-24 15,-1 0-15,1 0 0,-1 0 0,1 0 16,-25 0-16,24 0 0,1 0 0,24 0 15,-24 0-15,0 0 0,-1-24 16,-24 24-16,25 0 0,-1 0 0,-24 0 0,25 0 16,-1 0-16,-24-25 0,25 25 0,-25 0 15,-1 0-15,1 0 0,0 0 0,0 0 16,0 0-16,-1 0 0,1 0 0,0 0 0,0 0 16,0 0-16,-1 0 15,1 0 1,-25-25 15</inkml:trace>
  <inkml:trace contextRef="#ctx0" brushRef="#br0" timeOffset="50221">3473 10790 0,'24'0'62,"1"0"-46,0 0-16,74 0 16,-49-25-16,0 25 15,-26 0-15,26 0 0,-25 0 0,0 0 16,24 0-16,-24 0 0,25 0 0,-1 0 0,-24 0 15,25 0-15,-26 0 0,26 0 0,0 0 16,-1 0-16,1-25 0,-25 25 0,24 0 16,1 0-16,-1 0 0,1 0 0,-25-24 15,74 24-15,-74 0 0,0 0 0,24 0 16,-24 0-16,0-25 0,0 25 0,0 0 16,-1 0-16,1 0 0,0 0 15,0 0-15,0 0 0,-1 0 16,1-25-16,0 25 0,0 0 0,0 0 0,-1 0 15,1 0-15,0 0 16,0 0-16,0 0 0,24 0 0,-24 0 16,0 0-16,0 0 0,-1 0 0,1 0 15,0 0-15,0 0 0,0 0 16,-1 0-16,1 0 16</inkml:trace>
  <inkml:trace contextRef="#ctx0" brushRef="#br0" timeOffset="53242.99">7714 9376 0,'-25'0'31,"25"25"16,0 0-32,0 0 1,0-1-16,0 1 16,0 0-16,0 0 0,0 0 0,0-1 15,0 1-15,0 0 0,0 25 0,0-26 0,0 26 16,0-25-16,0 24 0,0 1 16,0-25-16,0 24 0,0-24 0,0 25 15,0-25-15,0 0 0,0 24 0,0-24 0,0 0 0,0 0 16,0-1-16,0 1 0,0 0 0,0 0 15,0 0-15,0-1 0,0 1 16,0 0-16,0 0 16,0 0-16,0-1 15,0 1-15,0 0 16,0 0 0,0 0-1,0-1 1,25-24-1,-25 25 1,0 0 15,25-25-15,0 0 0,0 0-16,-25 25 15,24-25-15,1 0 16,0 0-16,0 0 15,0 0-15,-1 0 0,1 0 16,0 0-16,25 0 0,-25 0 16,-1 0-16,1 0 0,0 0 0,0 0 15,0 0-15,-1 0 0,1 0 0,0 0 16,0 0-16,0 0 0,-1 0 0,1 0 0,0 0 16,0 0-16,0 0 0,-1 0 15,1 0-15,50 0 0,-51 0 16,175 0-1,-174 0-15,-1 0 16,26 0-16,-25 0 0,24 0 0,-24 0 0,0-25 16,25 25-16,-25 0 0,-1 0 0,1 0 15,25 0-15,-25 0 0,-1 0 0,1 0 16,0 0-16,0 0 0,24-25 0,-24 25 0,0 0 16,0 0-16,0 0 0,-1 0 15,26-25-15,-25 25 0,0 0 0,-1 0 16,1 0-16,0 0 0,0 0 0,0-24 15,-1 24-15,1 0 0,0 0 0,0 0 16,0 0-16,-1 0 0,1 0 0,0 0 0,0 0 16,0 0-16,-1 0 0,1 0 15,0 0-15,0 0 16,0 0-16,0 0 0,-1 0 16,1 0-16,0 0 15,0 0 1,-25-25 15,25 25-31,-25-25 0,0 0 16,24 0-1,-24 1-15,0-1 0,0 0 16,25 0-16,-25 0 0,0 1 16,0-1-16,0 0 0,0 0 0,0 0 15,0 1-15,0-1 0,0 0 0,0 0 0,0 0 16,0 1-16,0-1 0,0 0 0,0 0 15,0 0-15,0 0 0,0 1 16,0-1-16,-25 0 0,25-25 16,0 26-16,0-26 0,0 25 0,0 0 15,0 1-15,-24-1 0,24 0 16,0 0-16,0 0 0,0 1 16,0-1-1,0 0 16,-25 25 1,0 0 77,0 0-93,0 0 15,25-25-31,-24 25 16,-1 0-16,0-25 15,0 25-15,0 0 16,0-24-16,1 24 0,-1 0 15,0 0-15,0 0 0,0 0 0,1 0 16,-1 0-16,0 0 0,-25 0 0,26 0 16,-1 0-16,0 0 0,0-25 0,-74 25 15,74 0 1,-49 25-16,24-25 0,25 0 0,-24 0 0,24 0 16,-25 0-16,1 0 0,24 0 0,-25 0 15,1 0-15,-1 0 0,0 0 0,1 24 16,24-24-16,-25 0 0,1 0 0,-1 0 0,25 0 15,-24 0-15,24 0 0,0 0 16,-24 0-16,-26 0 0,50 0 16,1 0-16,-1 0 0,0 0 0,0 0 15,0 0-15,1 0 0,-1 0 16,0 0-16,0 0 0,0 0 0,1 0 16,-1 0-16,0 0 0,0 0 15,-49 25-15</inkml:trace>
  <inkml:trace contextRef="#ctx0" brushRef="#br0" timeOffset="58187.99">5308 7541 0,'0'0'0,"-25"0"16,25 24 15,-24 1-31,24 0 16,-25 0-1,25 0-15,0-1 0,-25 1 16,25 0-16,-25 0 0,25 0 0,-25-1 0,25 1 15,-24 0-15,24 0 0,-25 0 16,25-1-16,-75 76 16,75-75-16,-49 24 0</inkml:trace>
  <inkml:trace contextRef="#ctx0" brushRef="#br0" timeOffset="58511.99">4911 7516 0,'25'0'62,"-25"25"-46,25-25-16,-25 24 15,0 1-15,25-25 0,-25 25 0,25 0 16,-1 0-16,1-1 0,-25 1 16,25 0-16,0 0 0,0 0 0,-25-1 15,24 1-15,1 0 0,0 0 16,-25 0-16,25-25 0,0 49 16,-1-24-16,-24 0 15,25-25-15</inkml:trace>
  <inkml:trace contextRef="#ctx0" brushRef="#br0" timeOffset="58789.99">4887 7838 0,'0'0'0,"-25"0"0,25 25 47,25-25-47,-1 0 15,-24-25-15,25 25 0,0 0 16,0 0-16,0 0 16,-1 0-16,1-25 0,0 25 15,0 0-15,0 0 0,-1 0 0,1-24 0,0 24 16,49-25-16,-24 25 15,-25 0-15,0-25 16,-1 25-16,1 0 0,50-25 0</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35:24.55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4118 1513 0,'0'-25'15,"0"0"32,0 1-15,0-1-17,0 0-15,-25 25 0,25-25 0,-25 25 16,0-25-16,0 25 15,1 0-15,-1 25 0,0-25 16,0 0-16,0 25 16,1-25-16,24 25 0,-25-25 0,25 25 15,-25-25-15,25 24 0,-25-24 0,0 25 16,25 0-16,-24-25 0,24 25 16,0 0-16,0-1 46,0 1-46,0 0 16,0 0-16,0 0 0,24-25 16,-24 25-16,25-1 0,0-24 0,-25 25 0,25-25 15,0 25-15,-1-25 0,1 25 16,0-25-16,0 0 0,0 25 16,-1-25-16,1 0 15,-25 24-15,25-24 0,0 0 16,0 25-16,-1-25 15,1 0 1,-25 25-16,25 0 16,-25 0 15,0-1-15,0 1-1,-25-25 1,25 25-16,-25-25 15,1 25 1,-1-25-16,0 0 0,0 0 16,0 25-16,1-25 0,-1 0 15,-25 0-15,25 0 0,1 0 16,-1 0-16,0 0 0,0 0 0,0 0 0,1 0 16,-1 0-16,25-25 0,-25 25 0,0 0 15,0-25-15,0 0 0,1 25 0,-26-99 16</inkml:trace>
  <inkml:trace contextRef="#ctx0" brushRef="#br0" timeOffset="629.99">4366 2059 0,'0'-25'0,"0"0"31,-25 25-15,25 25 31,0 0-32,25-25 32,-25-25-31,0 0 15,-25 50 16</inkml:trace>
  <inkml:trace contextRef="#ctx0" brushRef="#br0" timeOffset="1574.99">5011 1439 0,'-25'0'16,"25"-25"0,0 0 15,0 0-31,-25 25 15,0 0 1,0-25-16,25 50 0,-24-25 16,-1 0-16,0 0 15,0 25-15,0-25 16,25 25-16,-25-25 0,1 25 0,24-1 16,-25-24-16,25 25 0,-25 0 15,25 0 1,0 0-16,0-1 0,0 1 15,25 0 1,-25 0-16,25-25 0,-25 25 16,24-25-16,1 25 0,0-25 15,0 24-15,0-24 16,0 0-16,-1 25 16,1-25-16,0 0 0,0 0 0,-25 25 0,25-25 15,-1 0-15,1 0 0,-25 25 16,25-25-16,0 0 0,0 25 0,-1-25 15,1 24 1,0 1 0,-25 0-16,25-25 15,-25 25 1,0 0 0,-25-25-16,0 24 15,0-24 1,25 25-16,-24-25 0,-1 0 15,0 0-15,0 0 0,0 0 16,-49 0-16,49 0 16,0-25-16,1 25 0,-1 0 0,0-24 15,0 24-15,25-25 0,-25 25 0,-49-75 0</inkml:trace>
  <inkml:trace contextRef="#ctx0" brushRef="#br0" timeOffset="2340.99">5730 1513 0,'0'-25'0,"-25"25"16,25-25-1,0 1 1,-25-1-16,0 25 15,1-25 1,-1 25 0,0 0-16,0 0 0,0 0 15,1 25-15,-1 0 0,0-25 16,0 0-16,25 24 0,-25 1 0,1-25 16,24 25-16,-25 0 0,0-25 0,25 25 0,0-1 15,-25 1-15,25 0 0,0 0 16,0 0-16,-25 0 0,50-1 0,-25 1 15,0 0-15,0 0 0,25 0 0,0-1 16,0 1-16,-1 0 16,1 0-16,0-25 0,0 25 0,0-25 15,-1 24-15,26-24 0,-25 0 0,0 25 0,-1-25 16,1 0-16,25 0 0,-25 0 0,-1 0 16,1 0-16,0 0 0,-25-25 0,50 1 15,-25 24-15,-25-25 16,24 0-16,-24 0 0,0 0 15,0 1-15,-24-1 0,24 0 0,0 0 16,-25 0-16,25 1 0,-25-1 0,25 0 0,-25 0 16,0 0-16,25 0 0,-25 1 0,25-1 15,-24 0-15,-1 0 0,0 25 16,25-25-16,-50 1 0</inkml:trace>
  <inkml:trace contextRef="#ctx0" brushRef="#br0" timeOffset="2754.99">6276 1439 0,'-25'0'0,"0"0"47,50 0-31,-25 24-16,0 1 15,0 0-15,0 0 16,0 0-16,0-1 0,25 1 16,-25 0-16,0 0 0,24 0 0,-24 0 15,0-1-15,0 1 0,0 0 0,25-25 16,-25 25-16,0 0 0,0-1 0,0 1 16,0 0-16,0 0 0,0 0 15,0-1 1,0 1-16,25 25 0</inkml:trace>
  <inkml:trace contextRef="#ctx0" brushRef="#br0" timeOffset="3232.99">6325 1265 0,'0'-25'47,"25"25"-47,-25 25 16,25-25-16,0 0 15,-1 0-15,1 25 0,0-25 16,25 25-16,-26-25 16,1 0-16,0 24 0,0-24 0,-25 25 0,25-25 0,-1 25 15,1-25-15,0 25 0,0 0 16,0-1-16,-25 1 16,24-25-16,-24 25 0,0 49 31,-24-24-16,-1-25-15,0 0 0,0 0 16,0-1-16,1-24 16,-1 25-16,0 0 0,0-25 0,0 0 15,1 25-15,-1-25 0,0 0 16,0 0-16,0-25 0,1 25 16,-1 0-16,0 0 0,-49-50 0</inkml:trace>
  <inkml:trace contextRef="#ctx0" brushRef="#br0" timeOffset="6134.99">11906 1364 0,'0'0'0,"-25"0"0,25-25 31,-24 1 0,-1 24-15,0-25-16,0 25 15,0-25 1,1 25-16,-1 0 16,0 0-1,0 0-15,0 0 16,1 25-16,-1-25 0,0 25 15,0-25-15,25 24 16,-25-24-16,25 25 0,-24 0 0,24 0 16,0 0-16,-25-1 15,25 1-15,0 0 0,25-25 16,-25 25-16,0 0 16,0-1-16,24-24 0,-24 25 0,0 0 15,25-25-15,-25 25 0,25-25 16,-25 25-16,25-25 0,-25 25 0,25-25 15,-1 24-15,1-24 16,-25 25-16,25-25 0,0 25 0,0-25 16,-1 25-16,1-25 15,0 25 1,0-25-16,-25 24 0,25-24 16,-1 0-16,-24 25 15,0 0 1,25-25-16,-50 0 0,25 25 15,-24-25 1,-1 0 0,25 25-16,-25-25 0,0 0 15,0 0-15,1 0 16,-1 0-16,0 0 0,0 0 16,0-25-16,1 25 15,-1 0-15,25-25 0,-25 25 0,-25-74 16</inkml:trace>
  <inkml:trace contextRef="#ctx0" brushRef="#br0" timeOffset="6617.99">12303 1935 0,'0'25'32,"0"-1"-1,25-24 0,-25-24-31,25 24 16,-25-25-1,0 0 17,-25 25-17,25-25-15,0 50 32,0 0-17</inkml:trace>
  <inkml:trace contextRef="#ctx0" brushRef="#br0" timeOffset="7750.99">12675 1240 0,'0'0'0,"0"25"47,0 0-15,0 0-17,0-1-15,0 1 0,0 0 16,0 0-16,0 0 0,0-1 0,0 1 15,0 0-15,0 0 0,25 0 16,-25 24-16,0-24 0,0 0 0,25 0 0,-25 0 16,0-1-16,25 1 0,-25 0 15,0 0-15,0 0 0,24-25 16,-24 24-16,0 1 16,25-25-16,-25-25 31</inkml:trace>
  <inkml:trace contextRef="#ctx0" brushRef="#br0" timeOffset="8213.99">12700 1166 0,'0'-25'0,"0"0"16,0 0-1,0 1 17,25 24-32,0 0 15,-1 0 1,1 0-16,0 24 15,0-24-15,0 25 0,-1-25 0,51 25 16,-26 25 0,-24-50-16,0 24 0,0-24 0,-25 25 0,25 0 15,-1-25-15,-24 25 0,25 0 0,0-1 16,-25 1-16,0 0 16,0 0-16,0 0 0,0-1 15,0 1-15,-25-25 0,25 25 0,-74 49 31,49-49-31,0-25 0,0 25 16,1-25-16,-1 25 0,0-25 0,0 0 16,0 0-16,1 0 0,-1-25 0,0 25 15,0 0-15,0-25 16,1 0-16,-51-24 0</inkml:trace>
  <inkml:trace contextRef="#ctx0" brushRef="#br0" timeOffset="8957.99">13717 1414 0,'-25'-25'15,"25"0"1,-25 0 0,25 1-1,-24 24 1,24-25-16,-25 25 15,0 0-15,0 0 16,0 0 0,25 25-16,-24-25 0,-1 0 0,25 24 15,-25-24-15,0 25 0,0 0 16,25 0-16,-24-25 0,24 25 0,-25-1 16,25 1-16,-25-25 0,25 25 0,0 0 0,-25 0 15,25-1-15,0 1 0,0 0 0,0 0 16,-25-25-16,25 25 0,25 0 0,-25-1 15,0 1-15,0 0 0,25 0 16,-25 0-16,25-25 0,-25 24 0,25 1 0,-1 0 16,1-25-16,0 25 0,0-25 15,0 25-15,-1-25 0,1 0 0,0 24 16,0-24-16,24 0 0,-24 0 16,0 0-16,0 0 0,0 0 0,-1-24 0,1 24 15,0-25-15,0 0 16,0 0-16,-25 0 0,0 1 15,0-1-15,0 0 0,0 0 0,0 0 16,0-24-16,-25 24 0,25 0 0,0 0 0,-25 0 16,25 1-16,-25-1 0,0 0 0,25 0 15,-24 0-15,-1 1 0,25-1 0,-25 25 16,0-25-16,-74-25 0</inkml:trace>
  <inkml:trace contextRef="#ctx0" brushRef="#br0" timeOffset="9668.99">14486 1315 0,'0'0'0,"-25"-25"0,0 0 31,1 25-16,-1 0-15,0 0 16,0 0-16,0 25 16,0-25-16,25 25 0,-24-25 15,24 24-15,-25-24 0,25 25 0,-25-25 16,0 25-16,25 0 16,0 0-16,0-1 15,0 1-15,0 0 0,0 0 16,25-25-16,-25 25 0,25-25 15,-25 24-15,25 1 0,-1-25 16,1 25-16,0-25 0,0 25 16,0-25-16,0 25 0,24-25 15,-24 25-15,0-25 16,0 0-16,-1 0 0,1 24 0,0-24 16,0 0-16,0 0 0,-1 0 15,-24 25-15,25-25 0,0 0 16,-25 25-16,25-25 0,-25 25 15,0 0 1,0-1 0,0 1-16,-25 0 15,25 0-15,-25-25 16,25 25-16,-25-25 0,25 24 16,-24-24-16,-1 25 0,0-25 15,0 0-15,25 25 0,-25-25 16,1 0-16,-51 0 15,50-25-15,1 25 0,-1 0 0,0 0 0,0-25 16,0 25-16,0-24 0,-99-26 16</inkml:trace>
  <inkml:trace contextRef="#ctx0" brushRef="#br0" timeOffset="14670.99">1215 2679 0,'-24'0'15,"24"25"17,24 0-17,-24-1 1,0 1-1,0 0-15,0 0 16,0 0-16,0-1 0,25-24 0,-25 25 0,0 0 16,0 0-16,0 0 0,0 24 15,0 1-15,0-25 0,0-1 16,25 1-16,-25 0 0,0 0 16,0 0-16,25-25 15,-25 24-15,0 1 16,25-25-1,-1 0 17,-24-25-1,25 25-31,0 0 16,0 0-16,0 0 15,-1 0-15,1 0 16,0 0-16,0 0 15,0 0-15,-1 0 0,1 0 16,0 0-16,0 0 0,49 0 16</inkml:trace>
  <inkml:trace contextRef="#ctx0" brushRef="#br0" timeOffset="15111.99">1215 2704 0,'0'0'0,"-24"0"0,24 25 16,0-50 31,24 25-47,1 0 15,0 0 1,0-25-16,0 25 0,-1 0 16,1 0-16,0 0 0,0 0 15,0-25-15,-1 25 16,1 0-16,0 0 0,0 0 16,0 0-16,-1 0 0,1 0 15</inkml:trace>
  <inkml:trace contextRef="#ctx0" brushRef="#br0" timeOffset="15385.01">1315 3101 0,'24'0'31,"1"0"-15,0-25-1,0 25-15,0 0 16,-1 0-16,51-25 0</inkml:trace>
  <inkml:trace contextRef="#ctx0" brushRef="#br0" timeOffset="16147.99">1910 3051 0,'0'0'0,"0"-25"15,0 0 1,0 1 15,25 24 1,0 0-17,-25 24 1,24-24-16,1 25 15,0 0 1,-25 0-16,0 0 16,0-1-16,0 1 15,0 0-15,0 0 16,-25 0-16,25-1 16,-25 1-16,25 0 15,-24-25 1,-1 0-1,25-25 1,-25 25-16,25-25 16,0 1-16,0-1 15,25 0 1,-25 0-16,25 25 16,-25-25-16,24 25 15,-24 25 32,25-25-47,-25 25 16,0 0-16,25 0 31,0-1-31,0-24 16,-1 25-1,1-25-15,50 0 31,-51-25-31</inkml:trace>
  <inkml:trace contextRef="#ctx0" brushRef="#br0" timeOffset="16683.99">2356 3051 0,'0'0'0,"0"25"31,25-25 31,0 0-30,-25-25-1,-25 25-31,25-25 15,-25 25-15,1 0 16,-1 0 0,25 25-1,-25-25-15,0 25 16,25 0 0,-25-25-16,25 24 15,0 1 1,25-25-16,-25 25 0,25 0 15,0-25-15,-25 25 16,25-25-16,-1 0 0,1 0 16,0 24-16,0-24 0,74 0 0</inkml:trace>
  <inkml:trace contextRef="#ctx0" brushRef="#br0" timeOffset="17282.99">2530 2753 0,'0'0'0,"0"25"47,0 0-16,0 0-31,0 0 16,0-1-16,0 1 0,0 0 15,25-25-15,-25 25 0,0 0 0,0-1 16,0 1-16,0 0 0,25 0 0,-25 0 16,0-1-16,0 1 0,24-25 15,-24 25-15,0 0 0,0 0 16,25-1-16,-25 1 15,0 0-15,0-50 63,-25 25-47,25-25-16,0 1 15,0-1-15,0-25 16,0 25-1,0 1-15,25 24 0,-25-25 16,25 25 0,-25-25-16,25 25 0,0 0 15,0 0 1,-25 25-16,24-25 0,-24 25 16,25-25-16,-25 24 15,25 1-15,-25 0 16,0 0-16,0 0 0,0-1 15,0 1-15,0 0 16</inkml:trace>
  <inkml:trace contextRef="#ctx0" brushRef="#br0" timeOffset="17692.99">3076 3175 0,'-25'0'15,"25"25"48,0 0-48,0-1-15,25-24 32,-25-24-17,25 24 1,-50 0-16,25-25 15,0 0 1,-25 50 0</inkml:trace>
  <inkml:trace contextRef="#ctx0" brushRef="#br0" timeOffset="18085.99">3522 2977 0,'0'24'94,"0"1"-63,25-25-31,-25 25 0,0 0 16,0 0-16,25 24 0</inkml:trace>
  <inkml:trace contextRef="#ctx0" brushRef="#br0" timeOffset="18272.99">3497 2877 0,'-24'0'31,"24"-24"-31,-25 24 15</inkml:trace>
  <inkml:trace contextRef="#ctx0" brushRef="#br0" timeOffset="18885.99">3721 2977 0,'0'0'0,"25"0"62,-25 24-46,24-24-1,-24 25-15,0 0 0,25 0 16,-25 0-16,0-1 16,0 1-16,25-25 15,-25 25-15,0 0 16,-25-25 15,25-25-15,0 0-1,0 0-15,0 1 16,-25 24-16,25-25 0,0 0 16,0 0-16,25 25 15,-25-25-15,0 1 0,25 24 31,-25-25-31,25 25 16,0 25 0,-1-25-1,-24 24 1,25-24-16,-25 25 0,0 0 16,25 0-16,-25 0 15,0-1-15,0 1 16,0 0-16,25 25 0</inkml:trace>
  <inkml:trace contextRef="#ctx0" brushRef="#br0" timeOffset="19631.99">4415 3026 0,'0'-25'0,"-25"25"15,25-24 1,-24 24-16,24-25 15,-25 25-15,0-25 16,0 0 0,0 25-1,1 0-15,-1 0 16,0 0-16,0 0 16,25 25-16,-25-25 0,25 25 15,-24-25-15,24 25 0,0-1 16,-25-24-16,25 25 0,0 0 15,0 0-15,0 0 16,0-1-16,25 1 16,-25 0-16,24-25 15,-24 25-15,25-25 16,0 0-16,0 0 16,0 0-16,-1 0 15,-24-25-15,25 25 0,0-25 0,-25 0 16,25 25-16,-25-24 0,25-1 15,-25 0-15,0 0 0,0 0 16,0 1-16,0-1 0,0 0 0,0 0 16,0 0-16,0 1 0,-25-1 0,25 0 15,0 0-15,-25 0 0,25 1 0,0-1 16,-25 0-16,25 0 16,-25 25-16,25-25 0,-24 25 15,24-25-15,-25 25 0,25 25 31,-25-25-15,25 25-16,0 0 16,0 0-16,0 0 15,0-1-15,25 1 0,-25 0 16,0 0-16,0 0 0,0-1 0,0 1 16,25 0-16,-25 0 0,24 0 15,-24-1-15,0 1 0,25 0 0,-25 0 0,25-25 16,-25 25-16,74 74 0</inkml:trace>
  <inkml:trace contextRef="#ctx0" brushRef="#br0" timeOffset="20035.99">4589 3175 0,'-25'0'0,"50"0"46,-25 25-30</inkml:trace>
  <inkml:trace contextRef="#ctx0" brushRef="#br0" timeOffset="21065.99">5159 2704 0,'0'25'16,"-24"-25"0,24 24-1,-25-24-15,25 25 16,25-25-16,-25 25 0,0 0 16,0 0-16,0-1 0,0 1 15,0 0-15,24 0 16,-24 0-16,0-1 0,0 1 0,0 0 15,0 0-15,25 0 0,-25-1 16,0 1-16,0 0 16,25 0-16,-25 0 0,25 24 15</inkml:trace>
  <inkml:trace contextRef="#ctx0" brushRef="#br0" timeOffset="21340.99">5159 3076 0,'0'-25'0,"-24"25"0,48 0 16,1 0 15,0 0-15,0 0-1,0 0 1,-1 0-16,76 25 0</inkml:trace>
  <inkml:trace contextRef="#ctx0" brushRef="#br0" timeOffset="21833.99">5531 3076 0,'0'0'0,"25"0"47,0 0-16,0 0-15,-25-25-1,25 25-15,-1 0 0,1 0 16,-25-25-1,25 25-15,-25-25 16,0 1-16,-25-1 16,0 25-1,1 0 1,-1 0 0,0 0-16,25 25 0,-25-1 15,25 1 1,0 0-1,25 0 1,-25 0-16,25-25 0,0 24 16,-1-24-16,-24 25 15,25-25-15,0 0 0,0 25 16,74-25-16</inkml:trace>
  <inkml:trace contextRef="#ctx0" brushRef="#br0" timeOffset="22305.99">5928 2927 0,'0'0'0,"-24"0"15,48 0 32,-24 25-31,25-25-16,-25 25 15,25-1-15,-25 1 16,25-25-16,-25 25 0,0 0 16,25-25-16,-25 25 0,24-1 15,-24 1-15,25 0 31,-25 0-31,25-25 16,-50 0-16,25-25 47,-25 25-31,25-25-16,0 0 15,-24 25-15,24-24 0,0-1 16,-25 25-16,25-25 0,0 0 15,0 0 1,25 1-16,-25-1 16,49 0-16</inkml:trace>
  <inkml:trace contextRef="#ctx0" brushRef="#br0" timeOffset="23196.99">6226 3001 0,'25'0'78,"0"25"-31,-1 0-47,1 0 15,0 0-15,0-1 0,-25 1 16,25 0-16,-50-25 63,25-25-17,0 0-46,0 1 16,-25 24 0,25-25-16,25 0 31,0 0-15,-1 25-16,1 25 15,0-25-15,0 25 0,0-25 16,-25 25-16,24-1 15,-24 1-15,25 0 16,-25 0 0,0 0-1,-25-50 17,25 0-17,0 0 1,0 0-16,-24 25 0,24-24 15,0-1-15,0 0 0,24 0 16,-24 0-16,0 1 16,0-1-16,25 25 0,-25-25 0,0 0 15,25 25-15,0 0 32,-25 25-32,25-25 15,-1 25-15,1 0 16,-25-1-16,25-24 0,-25 25 15,25 0-15,-25 0 0,0 0 16,25-25-16,-25 24 0,0 1 16,24-25-16,-24 25 15,0 0-15</inkml:trace>
  <inkml:trace contextRef="#ctx0" brushRef="#br0" timeOffset="23570.99">7441 2902 0,'0'25'63,"0"0"-48,25 0-15,-25-1 16,0 1-16,0 0 16,25-25-16,-25 25 0,0 0 0,0-1 15,0 26-15</inkml:trace>
  <inkml:trace contextRef="#ctx0" brushRef="#br0" timeOffset="23758.99">7466 2778 0,'-25'0'0</inkml:trace>
  <inkml:trace contextRef="#ctx0" brushRef="#br0" timeOffset="24345">7615 2952 0,'50'0'15,"-26"0"63,-24 25-46,25-25-32,-25 24 31,25 1-15,0 0-16,-25 0 0,25 0 15,-25-1 1,24-24 15,-48-24-31,24-1 16,0 0-16,0 0 0,0 0 15,0 1-15,0-1 0,0 0 0,0 0 16,0 0-16,24 25 0,-24-24 16,25 24-16,0 0 15,0 0 1,0 24-1,-1-24-15,-24 25 0,25-25 16,-25 25-16,25-25 0,-25 25 0,25 0 16,-25-1-16,0 1 0,25 0 0,-25 0 15,0 0 1,25-1-16,-25 1 16,0 25-16</inkml:trace>
  <inkml:trace contextRef="#ctx0" brushRef="#br0" timeOffset="25623.99">9227 2704 0,'0'-25'31,"0"0"0,-24 25-31,24-25 16,-25 25-16,25-25 0,-25 25 0,0 0 16,0 0-1,1 0-15,-1 25 16,0-25-16,0 25 15,25 0 1,-25-25-16,25 25 0,0 0 16,0-1-16,0 1 15,25-25-15,-25 25 0,0 0 16,25-25-16,-25 25 0,25-25 16,-25 24-16,25 1 15,-1-25-15,-24 25 0,25-25 0,0 25 16,0 0-1,0-25-15,-25 24 0,24-24 0,1 25 16,0-25 0,-25 25-16,25-25 0,-25 25 15,25-25-15,-25 25 16,24-25-16,-24 24 16,25-24-16,-25 25 15,-25-25 1,25 25-16,-24-25 15,24 25 1,-25-25-16,0 25 16,0-25-1,0 0-15,1 0 16,-1 0-16,0 0 16,0 0-16,0-25 0,1 25 15,-1-25-15,0 25 0,25-25 0,-50-24 16</inkml:trace>
  <inkml:trace contextRef="#ctx0" brushRef="#br0" timeOffset="26058.99">9525 3200 0,'0'-25'32,"-25"25"-17,25 25 32,0 0-16,25-25-15,-25-25 0,25 25-16,-25-25 15,0 0 1,-25 25-1,25 25 17</inkml:trace>
  <inkml:trace contextRef="#ctx0" brushRef="#br0" timeOffset="26790.99">9922 2729 0,'0'-25'16,"-25"25"0,0 0 15,0 0-16,1 0 1,-1 0-16,0 0 16,25 25-1,-25-25-15,25 24 16,-25-24-16,25 25 0,-24-25 16,24 25-16,0 0 15,-25-25-15,25 25 0,0-1 16,25-24-16,-25 25 15,24-25-15,-24 25 16,25-25-16,0 25 0,0-25 16,0 25-16,-1-25 15,1 0-15,0 24 16,0-24-16,0 0 0,-1 25 16,1-25-16,0 0 15,0 25-15,0-25 16,-25 25-16,25-25 0,-25 25 15,24-1 1,-48 1 0,24 0 15,-25-25-31,0 0 16,0 25-16,0-25 15,0 0-15,1 0 16,-1 0-16,0 0 0,0 0 0,0 0 15,1 0-15,-1-25 0,0 25 16,0 0-16,-24-25 0</inkml:trace>
  <inkml:trace contextRef="#ctx0" brushRef="#br0" timeOffset="27319.99">10443 2828 0,'0'-25'0,"0"0"31,-25 25-15,0 0-1,0 0 1,1 0-16,24 25 0,-25-25 16,25 25-16,-25-25 0,25 25 15,-25-25-15,25 24 0,-25-24 0,25 25 16,-24-25-16,24 25 0,0 0 0,-25 0 15,25-1-15,0 1 16,25 0-16,-25 0 0,24 0 16,1-1-16,0 1 15,0 0-15,0-25 16,-1 0-16,1 0 0,0 0 0,0 0 16,0 0-16,-1 0 0,-24-25 15,25 25-15,-25-25 0,25 25 0,-25-24 16,0-1-16,0 0 0,0 0 15,-25 25-15,25-25 0,-25 1 0,25-1 16,-24 25-16,24-25 0,-25 25 0,0-25 0,0 0 16,0 1-16,-24 24 15</inkml:trace>
  <inkml:trace contextRef="#ctx0" brushRef="#br0" timeOffset="27678.99">10641 2753 0,'0'-24'0,"25"24"16,-25 24 15,0 1 0,0 0-15,0 0-16,25 0 0,-25-1 16,0 1-16,0 0 0,0 0 15,0 0-15,25-1 0,-25 1 16,0 0-16,0 0 0,0 0 15,24-25-15,-24 24 0,0 1 16</inkml:trace>
  <inkml:trace contextRef="#ctx0" brushRef="#br0" timeOffset="28065.99">10666 2803 0,'0'-25'16,"0"0"15,25 25 0,0 0 1,-1 0-32,1 25 0,0-25 0,0 0 15,0 0-15,-1 0 0,26 25 16,-25 0-16,-25 0 0,25-25 16,-25 24-16,-25 1 15,25 0 1,-25-25-16,25 25 15,-25-25-15,0 25 0,1-25 16,-1 24-16,0-24 16,0 0-16,0 0 15,-24-24-15</inkml:trace>
  <inkml:trace contextRef="#ctx0" brushRef="#br0" timeOffset="28815">11311 2282 0,'25'0'62,"-25"25"-62,0 0 16,0-1 0,25 1-16,-25 0 0,0 0 15,0 0-15,24-1 0,-24 1 0,0 0 16,0 0-16,0 0 0,0-1 0,25 1 0,-25 25 16,0-25-16,0 0 0,0-1 0,25 1 15,-25 0-15,0 25 0,0-26 0,0 1 16,25 0-16,-25 25 0,0-26 0,0 1 15,0 0-15,25 49 16,-25-24-16,24 0 0,-24-1 0,0-24 0,25 25 16,-25-26-16,0 26 0,0-25 0,25 24 15,-25-24-15,0 25 0,0-25 0,25 24 16,-25-24-16,0 25 0,0-25 0,0 24 16,25-24-16,-25 25 0,0-26 0,0 26 0,0-25 15,24 24-15,-24-24 0,0 25 0,0-25 16,0 24-16,25-24 0,-25 25 0,0-1 15,0-24-15,25 25 0,-25-1 0,0 1 16,0-1-16,25 1 0,-25 0 0,0-1 16,0 1-16,25-1 0,-25 1 0,0 25 0,0-26 15,24 224-15</inkml:trace>
  <inkml:trace contextRef="#ctx0" brushRef="#br0" timeOffset="30022">1364 3969 0,'-25'25'15,"50"-25"1,-25 24 31,25-24-31,-25 25-16,0 0 15,0 0-15,0 0 16,0-1-16,25 1 0,-25 0 15,0 49-15</inkml:trace>
  <inkml:trace contextRef="#ctx0" brushRef="#br0" timeOffset="30208.99">1389 3795 0,'-25'0'16</inkml:trace>
  <inkml:trace contextRef="#ctx0" brushRef="#br0" timeOffset="30772.99">1761 3994 0,'-25'0'31,"25"-25"-31,-24 25 16,-1 25-1,0-25-15,25 24 16,-25-24-16,25 25 16,0 0-16,-25-25 0,25 25 15,25-25-15,-25 25 16,25-25-1,0 0 1,-25 24-16,25-24 16,-1 0-16,1 0 15,-25 25-15,25-25 0,0 0 16,-25 25-16,25-25 16,-1 0-16,-24 25 0,25-25 15,-25 25 1,25-25-16,-25 24 15,0 1 32,-25-25-47,0 0 16,1 0 0,-1 0-1,0 25-15,0-25 0,0-25 16,1 25-16,-1 0 0,0 0 15,0 0-15,-25-49 0</inkml:trace>
  <inkml:trace contextRef="#ctx0" brushRef="#br0" timeOffset="31400.99">2530 3994 0,'25'-25'109,"-25"0"-62,-25 0-31,0 25 0,0 0-1,1 0-15,-1 0 0,0 0 16,0 25-16,0-25 15,1 25-15,-1 0 16,25-1-16,-25-24 0,25 25 16,0 0-16,0 0 0,25 0 15,-25-1 1,25-24-16,-25 25 0,24-25 16,1 25-16,0-25 15,0 25-15,0-25 0,-1 0 16,1 25-16,0-25 0,0 0 0,0 0 0,-1 0 15,1 0-15,75 0 0</inkml:trace>
  <inkml:trace contextRef="#ctx0" brushRef="#br0" timeOffset="32022.99">2803 4018 0,'0'-24'15,"25"24"32,0 0-31,-1 0-1,-24 24 1,25-24-16,0 0 0,-25 25 0,25-25 16,-25 25-16,25-25 0,-25 25 0,24-25 15,-24 25-15,0-1 16,25 1-16,-25 0 16,-25-25-16,25 25 0,0 0 15,-24-25-15,24 24 16,-25-24-16,25 25 0,-25-25 15,0 0-15,0 0 16,25-25 0,0 1-1,0-1-15,0 0 16,0 0 0,25 25-16,-25-25 0,25 25 15,-25-24-15,25 24 16,-25 24 15,25-24-31,-25 25 16,0 0-16,0 0 15,24 0-15,-24-1 16,25 1-16,0 0 16,0-25-1,0 0-15,-25 25 0,24-25 16,-24-25-16,25 25 0,0 0 0,25-50 15</inkml:trace>
  <inkml:trace contextRef="#ctx0" brushRef="#br0" timeOffset="32455">3101 3746 0,'0'0'16,"0"-25"-16,0 50 62,0-1-46,0 1-16,0 0 15,24 0-15,-24 0 16,0-1-16,25 1 0,-25 0 0,0 0 16,0 0-16,25-1 0,-25 1 0,0 0 15,0 0-15,0 0 16,0-1-16,0 1 0,25 0 16,-25 0-16,0 0 15,0-1 1,25 1-16,-25 0 15,24-25 1,-24 25-16,25-25 16,0 0-1,0 0-15,24 0 16</inkml:trace>
  <inkml:trace contextRef="#ctx0" brushRef="#br0" timeOffset="32840.99">3299 3845 0,'0'25'63,"25"-1"-48,-25 1-15,0 0 16,0 0-16,0 0 0,0-1 16,25-24-16,-25 25 0,0 0 0,0 0 15,0 0-15,24-1 0,-24 1 16,0 0-16,0 0 0,25-25 0,-25 25 15,0-1-15,25 1 16,-25 0-16,25 0 0,-25 0 16,25-25-16,-1 24 15,1-24 1,-25 25-16,25-25 0,25 0 16</inkml:trace>
  <inkml:trace contextRef="#ctx0" brushRef="#br0" timeOffset="33328">3646 4217 0,'25'0'62,"0"0"-30,0 0-32,0 0 15,-1 0 1,-24-25-16,25 25 15,-25-25 1,0 0-16,-25 25 16,25-24-16,-24 24 15,-1 0 1,0 0 0,25 24-16,-25-24 15,25 25-15,0 0 16,0 0-1,0 0-15,0-1 16,25-24-16,-25 25 16,25-25-16,-25 25 0,25-25 15,-1 25-15,76-25 16</inkml:trace>
  <inkml:trace contextRef="#ctx0" brushRef="#br0" timeOffset="33986.99">4390 4142 0,'0'0'0,"0"-24"15,0-1 1,-24 25 0,24-25-16,0 0 15,-25 25-15,0 0 0,25-25 16,-25 25-16,0 0 16,1 0-16,-1 25 15,0-25-15,0 0 16,25 25-16,-25-25 0,25 25 0,-24-25 15,-1 25-15,25-1 16,-25 1-16,25 0 0,0 0 0,0 0 16,0-1-16,0 1 15,25-25-15,-25 25 16,25 0-16,-1-25 16,1 25-16,0-25 0,0-25 15,0 25-15,-1 0 0,1 0 0,-25-25 16,25 25-16,0-25 0,0 25 0,-25-25 15,24 1-15,1-1 0,-25 0 0,0 0 16,25 0-16,-25 1 0,0-1 0,0 0 0,0 0 16,-25 0-16,25 1 0,0-26 0,-25 25 15,25 0-15,0 1 0,-24-1 0,24 0 16,-25 0-16,25 0 0,0 1 0,-25-1 16,0 0-16,25 0 15,-25 25-15,25 25 47,0 0-47,0 0 16,0-1-16,0 1 0,25 0 15,-25 0-15,0 0 0,0 24 0,25-24 16,-25 0-16,0 24 0,25-24 0,-25 0 16,25 0-16,-25 24 0,24-24 0,-24 0 15,75 124-15</inkml:trace>
  <inkml:trace contextRef="#ctx0" brushRef="#br0" timeOffset="35300.99">5333 3969 0,'0'0'0,"0"-25"16,25 25 15,0 0-15,-1 0-1,1 0 1,-25 25-16,25-25 0,0 0 16,-25 25-16,25-25 0,-1 24 15,1 1-15,0 0 16,-25 0-16,25 0 0,-25-1 15,0 1-15,0 0 16,0 0-16,-25-25 16,25 25-16,-25-25 15,0 0 1,25-25 0,0 0-16,0 0 15,0 0-15,0 1 16,0-1-16,0 0 0,0 0 15,0 0-15,25 25 16,-25-24-16,25-1 16,0 25-1,-25 25 1,25-25-16,-1 0 16,-24 24-16,25-24 15,-25 25-15,25 0 0,-25 0 16,25-25-16,-25 25 0,0-1 15,25-24-15,-25 25 0,0 0 16,0 0-16,0 0 16,0-1-1,-25-24 1,25-24 0,-25 24-16,25-25 15,0 0-15,0 0 16,0 0-16,0 1 15,0-1-15,0 0 0,0 0 16,0 0-16,0 1 16,25 24-16,0 0 15,-1 0 1,1 0 0,-25 24-16,25 1 15,-25 0-15,25 0 16,-25 0-16,25-1 15,-25 1-15,0 0 0,25-25 16,-25 25-16,0 0 0,0-1 16,24 26-16</inkml:trace>
  <inkml:trace contextRef="#ctx0" brushRef="#br0" timeOffset="35559.99">6152 4068 0,'0'-25'0,"0"50"31,0 0 0,0 0-15,24-1-16,-24 1 0,0 0 16,0 0-16,25 24 15</inkml:trace>
  <inkml:trace contextRef="#ctx0" brushRef="#br0" timeOffset="35740.99">6127 3845 0,'0'25'47</inkml:trace>
  <inkml:trace contextRef="#ctx0" brushRef="#br0" timeOffset="59050.99">6325 3994 0,'0'-25'62,"25"25"48,0 0-110,0 0 15,-1 0-15,1 25 16,0-25-16,0 0 15,-25 24-15,25-24 0,-1 25 16,1 0 0,0 0-16,-25 0 15,0-1-15,25-24 16,-25 25-16,0 0 16,0 0-16,0 0 31,0-50 0,-25 0 16,25 0-31,0 0-16,-25 25 15,25-24-15,0-1 0,0 0 16,0 0-16,0 0 15,0 1-15,0-1 16,0 0-16,0 0 16,0 0-16,25 25 15,-25-24-15,25-1 16,0 25 0,-1-25-1,1 25-15,0 0 16,0 0-16,0 25 15,-1-25 1,-24 25-16,0-1 16,25-24-16,-25 25 0,25 0 15,-25 0-15,25 0 16,-25-1-16,0 1 0,25 0 16,-25 0-16,0 0 15,0-1-15,0 1 0,25-25 16,-25 25-16,0 0 0,0 0 15,0-1 1,0 1 0</inkml:trace>
  <inkml:trace contextRef="#ctx0" brushRef="#br0" timeOffset="59546.99">7169 4167 0,'0'25'16,"0"-50"31,24 25-31,1 0-1,0 0 1,-25-25-16,25 25 15,0 0-15,-1 0 16,1 0-16,0 0 16,25 0-16</inkml:trace>
  <inkml:trace contextRef="#ctx0" brushRef="#br0" timeOffset="59979.99">7689 3547 0,'0'25'47,"0"0"-47,0-1 16,0 1-16,25 0 15,-25 0-15,0 0 0,0 0 16,0-1-16,25 1 0,-25 0 0,0 0 15,25 0-15,-25-1 0,0 1 0,0 0 16,25 0-16,-25 0 0,0-1 0,24 1 16,-24 0-16,0 0 0,25 0 0,-25-1 15,0 1-15,25 0 0,-25 0 16,0 0-16,25-25 0,-25 24 16,25 26-16</inkml:trace>
  <inkml:trace contextRef="#ctx0" brushRef="#br0" timeOffset="60241.99">7739 4018 0,'25'0'15,"0"0"48,-1 0-47,1 0-16,0 0 0,0 0 15,74 25-15</inkml:trace>
  <inkml:trace contextRef="#ctx0" brushRef="#br0" timeOffset="60736">8161 4068 0,'25'0'47,"-1"0"-16,1 0-31,0 0 16,0 0-1,0 0-15,-1-25 16,1 25 0,-25-25-16,0 1 15,-25 24 1,25-25-16,-24 25 16,-1 0-16,0 0 15,25 25 1,-25-25-16,25 24 15,0 1-15,0 0 16,0 0-16,0 0 16,25-25-16,-25 24 15,25-24-15,-25 25 0,25-25 16,-25 25-16,24-25 16,1 0-16,0 0 15,49 25-15</inkml:trace>
  <inkml:trace contextRef="#ctx0" brushRef="#br0" timeOffset="61363.99">8582 4018 0,'0'25'94,"0"0"-94,25-25 16,-25 25-16,25 0 0,-25-1 15,25 1-15,-25 0 0,25-25 16,-25 25-16,0 0 0,0-1 15,24-24-15,-24 25 0,25-25 16,-25 25-16,0-50 47,0 0-31,0 1-1,0-1-15,0 0 16,-25 25-16,25-25 0,0 0 15,0 1 17,0-1-17,25 25 48,-25-25-48,0 0 1,0 0 0,25 25-1,-25-24 1,25 24 15</inkml:trace>
  <inkml:trace contextRef="#ctx0" brushRef="#br0" timeOffset="62256.99">8880 4068 0,'0'-25'46,"25"25"-46,-25 25 16,25-25-16,-1 0 16,1 25-1,0-25-15,-25 25 0,25-25 16,-25 24-16,25-24 0,-25 25 0,25-25 16,-25 25-16,0 0 0,24-25 15,-24 25-15,0-1 16,0 1-16,25-25 0,-25 25 15,-25 0 1,25-50 0,0 0 15,0 0-31,0 1 16,0-1-16,0 0 0,25 0 15,-25 0-15,0 1 16,0-1-16,0 0 15,25 25-15,0 0 32,0 0-17,-25 25 1,24-25-16,-24 25 16,25-1-16,0 1 15,-25 0-15,25-25 0,-25 25 16,25 0-16,-25-1 15,0 1-15,24-25 0,-24 25 16,0 0-16,0 0 16,0-50 31,-24 0-32,24 0-15,0 0 16,0 1-16,0-1 0,0 0 15,0 0-15,0 0 16,0 1-16,24 24 16,-24-25-16,25 25 15,-25 25-15,25-25 16,0 0-16,0 24 16,-1-24-16,1 25 0,0 0 15,-25 0-15,25-25 0,-25 25 0,0-1 16,25-24-16,-1 100 0</inkml:trace>
  <inkml:trace contextRef="#ctx0" brushRef="#br0" timeOffset="63323.99">12948 2778 0,'-25'25'110,"25"0"-110,-25 0 15,25-1-15,-49 76 0</inkml:trace>
  <inkml:trace contextRef="#ctx0" brushRef="#br0" timeOffset="63541.99">13122 2753 0,'24'0'0,"-24"25"78,0 0-62,0 0-16,0 124 0</inkml:trace>
  <inkml:trace contextRef="#ctx0" brushRef="#br0" timeOffset="64284.99">16867 2580 0,'0'24'47,"-25"-24"-31,25 25-16,0 0 15,0 0-15,0 0 16,-24 0-16,24-1 0,0 1 15,0 0-15,-25-25 0,25 25 16,0 0-16,-50 49 0</inkml:trace>
  <inkml:trace contextRef="#ctx0" brushRef="#br0" timeOffset="64506.99">17115 2580 0,'0'0'0,"0"24"47,0 1-31,-25-25-16,25 25 15,0 0-15,0 0 0,0 0 0,-24-1 16,24 1-16,-25 99 0</inkml:trace>
  <inkml:trace contextRef="#ctx0" brushRef="#br0" timeOffset="64986">19844 2654 0,'0'25'62,"-25"-25"-62,25 25 16,-25 0-16,25-1 16,-25 1-16,25 50 15</inkml:trace>
  <inkml:trace contextRef="#ctx0" brushRef="#br0" timeOffset="65183.99">20191 2629 0,'0'0'0,"0"25"31,-25 0-16,25 0 1,0 0-16,-25 49 16,-24 25-1</inkml:trace>
  <inkml:trace contextRef="#ctx0" brushRef="#br0" timeOffset="67396.98">21580 2307 0,'0'-25'16,"0"0"-1,0 0 1,-25 1 0,25-1-1,-25 25-15,1 0 16,-1 0 0,0 0-1,0 0 1,0 0-1,1 0-15,24 25 0,-25-1 16,0-24-16,25 25 16,-25 0-16,25 0 15,-25 0-15,25-1 16,0 1-16,0 0 0,0 0 16,25-25-16,-25 25 0,25-1 15,-25 1-15,25-25 0,0 25 16,-1-25-16,-24 25 0,25-25 0,-25 25 15,25-25-15,0 24 16,0 1-16,-1-25 0,-24 25 0,25-25 16,0 25-16,0-25 0,-25 25 0,25-25 15,-1 25-15,1-25 16,-25 24-16,25-24 0,-25 25 16,25-25-16,-25 25 15,25-25-15,-25 25 0,0 0 16,0-1 15,-25-24-31,0 25 16,0-25-1,0 0 1,25 25-16,-24-25 0,-1 0 0,0 0 16,0 0-16,0 0 15,1 0-15,24-25 0,-25 25 0,0 0 16,0-25-16,0 25 0,25-24 15,-24 24-15,-1-50 0</inkml:trace>
  <inkml:trace contextRef="#ctx0" brushRef="#br0" timeOffset="67786.98">22051 2902 0,'0'0'0,"-24"0"47,24 25-32,24-25 32,-24-25-31,25 25 0,-25-25-1,-25 25 1,25-24-1,-24 48 1</inkml:trace>
  <inkml:trace contextRef="#ctx0" brushRef="#br0" timeOffset="68140.98">22275 2257 0,'-25'0'31,"25"25"0,0 0-15,0 0-16,0-1 16,0 1-16,0 0 0,0 0 15,0 0-15,0-1 0,25 1 16,-25 0-16,0 0 0,0 0 0,0-1 0,0 1 16,0 0-16,0 0 0,24 0 0,-24 0 15,0-1-15,0 1 0,25 0 16,-25 0-16,0 24 15</inkml:trace>
  <inkml:trace contextRef="#ctx0" brushRef="#br0" timeOffset="68543.98">22200 2232 0,'0'0'0,"0"-24"0,25 24 16,-25-25-1,25 25 1,0 0 0,-1 0-1,1 0-15,-25 25 16,25-25-16,0 24 0,0-24 15,-1 25-15,1 0 0,0 0 16,-25 0-16,25-1 0,0 1 16,-25 0-16,24 0 0,-24 0 0,0-1 15,0 1-15,0 0 0,0 0 16,0 0-16,0-1 16,-24 1-16,-1 0 15,0 0-15,0-25 16,0 25-16,1-25 0,-1 0 0,0 0 15,0 0-15,0 0 0,1 0 16,-26-75-16</inkml:trace>
  <inkml:trace contextRef="#ctx0" brushRef="#br0" timeOffset="69056">23044 2480 0,'0'0'0,"0"-24"0,0-1 16,-25 25-1,25-25-15,-25 0 16,0 0 0,0 25-1,1 25 1,-1-25-16,0 0 16,25 25-16,-25-25 0,25 25 0,-25-25 0,1 25 15,-1-1-15,25 1 0,-25 0 16,0 0-16,25 0 0,0-1 0,0 1 15,0 0-15,0 0 0,25 0 16,-25 0-16,25-1 0,0 1 16,-1-25-16,-24 25 0,25 0 0,0-25 0,0 25 15,0-25-15,-1 24 0,1-24 0,0 0 16,0 0-16,0 25 0,-1-25 0,1-25 0,0 25 16,0 0-16,-25-24 0,25 24 15,-25-25-15,0 0 0,0 0 16,0 0-16,-25 1 0,25-1 0,-25 0 15,25-25-15,-25 25 0,25 1 0,-25-1 0,25 0 16,-24 0-16,-1 0 0,25 1 0,-25-1 16,25 0-16,-25 25 0,-24-25 0</inkml:trace>
  <inkml:trace contextRef="#ctx0" brushRef="#br0" timeOffset="69520.98">23589 2232 0,'0'-24'0,"0"48"0,-25-48 15,1 24 1,-1 0-1,0 0-15,0 24 16,0-24 0,25 25-16,0 0 0,-24-25 0,24 25 15,0 0-15,0-1 0,0 1 16,0 0-16,0 0 0,0 0 0,24-1 16,-24 1-16,25 0 15,-25 0-15,25-25 0,-25 25 0,25-25 0,-25 24 16,25-24-16,-25 25 0,24-25 0,-24 25 15,25-25-15,-25 25 0,25-25 0,-25 25 0,25 0 16,0-1 0,-25 1-16,24-25 0,-24 25 0,25-25 15,-25 25-15,0 0 0,0-1 16,0 1 0,-25-25-16,25 25 0,-24 0 15,-1 0-15,0-25 16,0 24-16,0-24 0,1 0 15,-1 25-15,-149-25 0</inkml:trace>
  <inkml:trace contextRef="#ctx0" brushRef="#br0" timeOffset="70304.98">13295 3894 0,'-24'25'0,"24"0"31,0 0-15,0 0-16,-25-1 15,25 1-15,0 0 0,-25 0 16,25 0-16,0-1 0,-25 1 0,25 0 16,-50 74-16</inkml:trace>
  <inkml:trace contextRef="#ctx0" brushRef="#br0" timeOffset="70492.98">13370 3944 0,'0'0'16,"0"25"31,-25-25-47,25 25 16,0-1-16,0 1 0,0 0 15,0 0-15,0 0 0,0 99 0</inkml:trace>
  <inkml:trace contextRef="#ctx0" brushRef="#br0" timeOffset="70943.98">16073 3845 0,'0'25'47,"0"-1"-32,-24-24-15,24 25 0,0 0 16,0 0-16,0 0 0,0-1 16,0 1-16,0 0 0,-25-25 15,25 25-15,0 49 0</inkml:trace>
  <inkml:trace contextRef="#ctx0" brushRef="#br0" timeOffset="71144.98">16396 3919 0,'-25'0'0,"25"25"16,0 0 15,0 0-31,0-1 16,-25 1-16,25 0 15,0 99-15</inkml:trace>
  <inkml:trace contextRef="#ctx0" brushRef="#br0" timeOffset="72547.98">17959 3894 0,'24'25'47,"-24"0"-32,25-25-15,-25 25 16,25 0-16,-25-1 0,25 1 16,-25 0-16,0 0 0,25-25 15,-25 25-15,0-1 0,0 1 16,0 0-16,24 0 0,-24 0 15,-24-25 1,24 24-16,0-48 31,0-1-31,0 0 16,0 0-16,0 0 0,0 1 16,0-1-16,0 0 0,0 0 0,0 0 15,0 1-15,24-1 0,-24 0 0,0 0 16,0 0-16,25 1 15,0-1 1,0 25 0,0 0-1,-25 25-15,24-25 16,-24 24-16,0 1 0,25-25 16,-25 25-16,0 0 0,25-25 0,-25 25 15,0-1-15,25-24 0,-25 25 0,0 0 0,25 0 16,-25 0-16,0-1 0,24-24 15,-24 25-15,0 0 0,0 0 16,0 0-16,0-1 31,0-48-15,-24 24 0,24-25-1,0 0-15,0 0 0,0 0 16,0 1-16,0-1 0,0 0 15,0 0-15,24 0 0,-24 1 16,0-1-16,0 0 0,0 0 0,25 25 0,-25-25 16,0 1-16,25 24 15,-25-25-15,25 25 32,-25 25-17,25-25-15,-25 24 0,24 1 16,-24 0-16,25 0 15,-25 0-15,25-1 0,-25 1 16,0 0-16,25 0 0,-25 0 16,25 74-16</inkml:trace>
  <inkml:trace contextRef="#ctx0" brushRef="#br0" timeOffset="73296">18827 3870 0,'0'0'0,"0"-25"0,25 25 47,-1-25-32,1 25 1,-25 25 0,25-25-16,0 0 15,-25 25-15,25-25 16,-25 24-16,24-24 0,-24 25 0,25-25 0,-25 25 15,25 0-15,-25 0 16,0-1-16,25-24 0,-25 25 16,0 0-16,-25-25 0,25 25 0,0 0 15,-25-25-15,25 24 16,-25 1-16,1 0 16,-1-25-1,25 25-15,-25-25 0,0 0 16,25-25-16,-25 25 15,25-25 1,0 0-16,0 1 16,25-1-1,-25 0-15,0 0 0,25 25 16,-25-25-16,0 1 0,25 24 16,-25-25-16,25 25 0,-25-25 15,24 25-15,-24-25 16,25 25-16,-25 25 31,25 25-15,-25-26-1,0 1-15,0 0 16,0 0-16,25-25 0,-25 25 16,0-1-16,0 1 0,25-25 15,-25 25-15,0 0 16,24-25-16,1 25 0,0-25 15,0 0 1,0 0-16,-1 0 0,26-50 16</inkml:trace>
  <inkml:trace contextRef="#ctx0" brushRef="#br0" timeOffset="73635">19745 3820 0,'-25'0'15,"0"0"17,25 25-32,0 0 15,-25-25 1,25 24-16,0 1 16,-25 0-16,25 0 0,-24 0 15,-1-1-15,25 1 0,0 0 16,-25 0-16,-74 99 0</inkml:trace>
  <inkml:trace contextRef="#ctx0" brushRef="#br0" timeOffset="73906.98">19372 3944 0,'0'-25'16,"0"50"-16,25-25 47,0 25-32,0 0 1,0-1-16,-1 1 15,-24 0-15,25-25 0,0 25 0,-25 0 0,124 49 16</inkml:trace>
  <inkml:trace contextRef="#ctx0" brushRef="#br0" timeOffset="74223.98">20092 4068 0,'25'0'47,"-1"0"-31,1 0-1,0 0-15,0 0 16,0 0-16,-1 0 0,1 0 16,0 0-16,25 0 0</inkml:trace>
  <inkml:trace contextRef="#ctx0" brushRef="#br0" timeOffset="74757.98">20613 3448 0,'-50'-25'0,"50"50"31,0 0 0,0-1-31,0 1 16,25 0-16,-25 0 0,0 0 0,0-1 0,25 1 15,-25 25-15,0-25 0,24 0 16,-24-1-16,0 1 0,0 0 0,0 0 0,25 0 16,-25-1-16,0 1 15,25 0-15,-25 0 0,0 0 16,25-1-16,-25 1 0,0 0 15,25-25-15,-25 25 0,0 0 16,25-1-16,-25 1 16,24 0-16,-24 0 15,25-25-15,-25 25 16,25-25-16,-25 24 16,25-24-16,0 0 0,-25 25 15,24-25-15,1 0 16,0 0-16,25-25 0</inkml:trace>
  <inkml:trace contextRef="#ctx0" brushRef="#br0" timeOffset="74980.98">20662 4018 0,'0'-24'16,"25"24"-1,0 0 1,0 0 0,0 0-16,74 0 0</inkml:trace>
  <inkml:trace contextRef="#ctx0" brushRef="#br0" timeOffset="75473.98">21134 4018 0,'24'0'79,"1"-24"-64,0 24 1,0 0-1,-25-25-15,25 25 0,-25-25 16,0 0-16,24 25 16,-48-25-16,24 1 15,-25 24-15,0 0 16,0 0 0,0 0-16,1 0 15,24 24-15,-25-24 0,25 25 16,0 0-1,0 0-15,0 0 16,0-1-16,25-24 16,-25 25-16,24-25 0,1 25 15,0 0 1,0-25-16,-25 25 0,25-25 16,-1 0-16,51 24 0</inkml:trace>
  <inkml:trace contextRef="#ctx0" brushRef="#br0" timeOffset="75928">21456 3845 0,'0'-25'0,"0"50"16,0 0 46,0-1-46,0 1-16,25 0 16,-25 0-16,0 0 15,25-25-15,-25 24 0,24 1 16,-24 0-16,25 0 0,0 0 15,-25-1 1,-25-24 47,25-24-63,0-1 0,-25 25 15,25-25-15,-24 0 16,24 0-16,0 1 0,-25-1 15,25 0-15,0 0 16,25 0-16,-25 1 16,74-1-16</inkml:trace>
  <inkml:trace contextRef="#ctx0" brushRef="#br0" timeOffset="76819.98">21754 3894 0,'25'0'47,"-1"0"-15,-24 25-32,25-25 15,-25 25-15,25-25 0,-25 25 16,25-25-16,-25 25 0,0-1 15,25-24-15,-25 25 0,0 0 0,24 0 16,-24 0-16,0-1 16,0 1-16,0-50 47,-24 25-32,24-24-15,0-1 0,0 0 16,0 0-16,0 0 0,0 1 15,0-1-15,0 0 0,0 0 0,0 0 16,0 1-16,0-1 16,24 25-16,1 0 31,0 0-15,0 25-16,0-1 15,-1 1 1,-24 0-16,25 0 0,-25 0 15,25-25-15,-25 24 0,0 1 16,25-25-16,-25 25 0,0 0 0,0 0 16,25-1-16,-25 1 15,0 0 1,-25-25-16,25-25 31,-25 25-15,25-25-16,0 1 0,-25-1 15,25 0-15,0 0 16,0 0-16,0 1 16,0-1-16,0 0 0,0 0 0,0 0 15,25 1-15,-25-1 0,25 0 16,-25 0-16,25 0 0,-1 25 16,-24-24-16,25 24 0,0 0 15,-25-25-15,25 25 0,0 0 16,-25 25-16,24-25 0,1 24 15,-25 1-15,25-25 0,-25 25 16,0 0-16,25 0 0,-25-1 16,0 1-16,0 0 0,0 0 0,0 0 0,0-1 15,0 100-15</inkml:trace>
  <inkml:trace contextRef="#ctx0" brushRef="#br0" timeOffset="77208.98">22647 4217 0,'0'-25'0,"-25"25"62,25-25 79</inkml:trace>
  <inkml:trace contextRef="#ctx0" brushRef="#br1" timeOffset="114246.99">12973 7293 0,'0'-25'0,"0"50"78,0-1-46,0 1-32,0 0 0,0 25 15,0-26-15,0 1 0,0 0 0,0 0 16,0 0-16,0-1 0,0 1 0,0 0 16,0 0-16,25 0 0,-25-1 15,0 1-15,24-25 47,-24-25-16,-24 25-15,24-24-16,0-1 16,-25 0-16,25 0 15,0 0-15,-25 1 16,25-1-16,0 0 0,0 0 15,0 0-15,0 1 0,-25-1 16,25 0-16,0 0 0,0 0 0,0 1 16,0-1-16,25 0 0,-25 0 15,0 0-15,0 1 16,25-1-16,-25 0 16,25 25-16,-1-25 15,1 25 1,0 0-1,0 0 1,0 0 0,-25 25-1,24-25-15,1 25 0,0 0 16,0-1-16,-25 1 16,25 0-16,-25 0 15,25-25-15,-25 25 0,0-1 0,24-24 16,-24 25-16,0 0 0,25 0 15,-25 0-15,0-1 0,25 1 16,-25 0-16,0 0 0,0 0 16,25-1-16,-25 1 15,0 0-15,0 0 16,25-25 0,-25 25-16,0-1 15</inkml:trace>
  <inkml:trace contextRef="#ctx0" brushRef="#br1" timeOffset="114579.99">12923 7491 0,'0'-25'0,"0"50"0,25-25 47,-25-25-47,25 25 15,0 0-15,-1 0 16,1 0-16,0 0 16,0 0-16,0 0 0,-1 0 0,1-25 15,0 25-15,0 0 0,0 0 16,99-24-16</inkml:trace>
  <inkml:trace contextRef="#ctx0" brushRef="#br1" timeOffset="115238">14387 7144 0,'25'0'47,"-25"25"-16,0-1-15,0 1-1,0 0-15,0 0 0,24 0 16,-24-1-16,0 1 0,0 0 16,0 0-16,0 0 0,0-1 0,25 1 0,-25 0 15,0 0-15,0 0 0,0-1 16,0 1-16,0 0 0,25 0 16,-25 0-1</inkml:trace>
  <inkml:trace contextRef="#ctx0" brushRef="#br1" timeOffset="115953.99">14412 7169 0,'24'0'32,"1"-25"-1,0 25-15,0-25-16,0 25 15,-1 0-15,1 0 16,0 0-16,0 0 0,0 25 15,-1-25-15,-24 25 16,25-25-16,-25 24 0,25-24 16,-25 25-16,0 0 15,0 0-15,0 0 0,-25-25 16,25 24-16,-25 1 0,25 0 0,-24-25 16,24 25-16,-25 0 0,25-1 15,-25-24-15,0 25 0,0-25 31,50 0-15,-25-25 0,25 25-1,-25-24-15,25 24 16,0 0-16,-1-25 0,1 25 16,0 0-16,0-25 15,0 25-15,-1 0 16,1 0-16,-25 25 0,25-25 0,0 0 15,-25 25-15,25-25 0,-25 24 16,24 1-16,-24 0 16,25 0-1,-25 0-15,0-1 16,0 1-16,0 0 16,-25-25-1,25 25-15,-24 0 16,-1-25-16,25 24 0,-25-24 15,0 25-15,0-25 16,1 0-16,-1 0 16,0 0-16,0 0 15,0 0-15,25-25 0,-24 25 0,-1 0 16,-50-49-16</inkml:trace>
  <inkml:trace contextRef="#ctx0" brushRef="#br1" timeOffset="118059.99">16991 7069 0,'0'-24'62,"-25"24"32,25-25-94,-24 25 16,24-25-16,-25 25 15,0 0 1,0 0-1,0 0-15,1 0 16,-1 25-16,0-25 16,25 25-16,-25-25 15,25 24-15,-25 1 16,25 0 0,0 0-1,0 0 1,25-25-1,-25 24-15,25-24 16,-25 25-16,25-25 16,0 0-16,-25 25 0,24-25 15,1 0-15,-25 25 0,25-25 16,0 0-16,0 25 16,-1-25-16,1 0 0,0 0 15,-25 24-15,25-24 0,0 25 16,-1-25-16,-24 25 15,25-25-15,-25 25 16,25-25 0,-25 25-16,0-1 15,-25-24 1,25 25 0,-25-25-1,25 25-15,-24-25 0,-1 0 16,25 25-16,-25-25 15,0 0-15,0 0 0,1 0 16,-1-25-16,0 25 16,0 0-16,0 0 0,25-25 0,-99-24 0</inkml:trace>
  <inkml:trace contextRef="#ctx0" brushRef="#br1" timeOffset="118599.99">17363 7491 0,'0'25'31,"-25"-25"-31,25 25 47,25-25 0,-25-25-47,0 0 31,-25 25 16,1 0-31</inkml:trace>
  <inkml:trace contextRef="#ctx0" brushRef="#br1" timeOffset="119265.99">17760 6945 0,'0'0'0,"-25"0"16,1 0 15,-1 0-31,0 0 16,25 25-1,-25-25-15,0 0 0,25 25 16,-24-25-16,24 25 16,-25-25-16,25 25 0,0-1 15,0 1 1,0 0 0,25-25-1,-25 25-15,24-25 16,-24 25-16,25-25 15,0 24-15,0-24 16,-25 25-16,25-25 0,-1 0 16,-24 25-16,25-25 0,0 0 15,0 25-15,0-25 16,-1 25 0,1-25-1,-25 24-15,0 1 31,-25 0-31,25 0 32,-24-25-32,24 25 0,-25-25 15,25 24-15,-25-24 0,25 25 16,-25-25-16,0 0 0,1 0 16,-1 25-16,0-25 15,0 0-15,0-25 0,1 25 16,-1 0-16,-25-49 15</inkml:trace>
  <inkml:trace contextRef="#ctx0" brushRef="#br1" timeOffset="119968.99">18231 7094 0,'0'-25'16,"-24"25"15,24-24 0,-25 24-31,0 0 16,0 0-1,0 0 1,25 24-16,-24-24 0,-1 0 0,25 25 16,-25-25-16,0 25 15,25 0-15,-25-25 0,25 25 16,-24-1-16,24 1 15,0 0-15,0 0 0,0 0 16,24-25-16,-24 24 0,0 1 0,25 0 16,0 0-16,-25 0 15,25-25-15,-25 24 0,25-24 0,-1 25 16,1-25-16,0 0 0,0 0 0,0 0 16,-1 0-16,1 0 0,0 0 0,-25-25 15,25 25-15,0 0 0,-25-24 0,24-1 16,-24 0-16,25 0 0,-25 0 15,0 1-15,0-1 0,0 0 16,-25 0-16,25 0 0,-24 1 0,24-1 16,-25 0-16,0 25 0,25-25 0,-25 0 15,0 25-15,1-24 0,-1 24 16,25-25-16,-25 25 0,-25 25 16</inkml:trace>
  <inkml:trace contextRef="#ctx0" brushRef="#br1" timeOffset="120363.99">18579 7020 0,'0'25'93,"0"-1"-77,25-24-16,-25 25 0,0 0 16,0 0-16,0 0 0,24-25 15,-24 24-15,0 1 0,0 0 16,0 0-16,25 0 0,-25-1 16,0 1-16,0 25 15</inkml:trace>
  <inkml:trace contextRef="#ctx0" brushRef="#br1" timeOffset="120800.99">18579 6995 0,'0'0'0,"0"-25"16,25 25 15,-25-25-31,24 25 16,1 0-16,0-24 15,0 24-15,0 0 0,-1 0 16,1 0-16,0 0 0,0 0 15,0 0-15,-1 0 0,1 0 16,0 0-16,0 24 0,0-24 0,-1 0 16,1 25-16,0-25 15,-25 25 1,0 0 0,-25-25-16,25 25 0,-25-25 15,25 24-15,-24-24 0,24 25 0,-25-25 16,0 25-16,0 0 0,0-25 15,50 0-15,-50 0 0,1 25 0,-1-1 0,0-24 16,0 25-16,0-25 16,-74 25-16</inkml:trace>
  <inkml:trace contextRef="#ctx0" brushRef="#br1" timeOffset="121119.99">18728 7218 0,'24'0'31,"-24"25"-16,25-25 1,-25 25-16,25-25 0,0 25 16,0-25-16,-25 24 0,24-24 15,1 25-15,0 0 0,0 0 16,0 0-16,-1-1 0,1 1 16,0 0-16,0 0 0,0 0 0,-1-1 15,1 1-15,74 25 0</inkml:trace>
  <inkml:trace contextRef="#ctx0" brushRef="#br1" timeOffset="122809.99">21754 6896 0,'-25'0'47,"25"-25"-47,-25 25 15,0 0 1,0 0 0,1 0-16,-1 0 0,0 0 15,0 0-15,0 0 0,25 25 16,-24-25-16,-1 0 0,25 25 0,-25-25 16,25 24-16,-25-24 0,25 25 15,0 0-15,-25-25 0,25 25 16,0 0-16,-24-25 0,24 24 15,24 1 1,1 0 0,0-25-1,-25 25-15,25-25 0,0 0 0,-1 25 16,1-25-16,0 0 0,0 24 16,0-24-16,-1 0 0,-24 25 15,25-25-15,0 0 0,0 0 16,-25 25-16,25-25 0,0 25 15,-1-25 1,-24 25-16,0-1 16,25-24-16,-25 25 15,-25-25-15,25 25 16,0 0 0,-24-25-16,24 25 0,-25-25 15,25 24-15,-25-24 0,0 0 16,0 0-16,25 25 0,-25-25 0,1 0 15,-1 0-15,0 0 0,0 0 16,0 0-16,1 0 0,-1-25 16,0 25-16,0-74 15</inkml:trace>
  <inkml:trace contextRef="#ctx0" brushRef="#br1" timeOffset="123087.99">22027 7417 0,'-25'0'47,"25"24"-32,0 1 1</inkml:trace>
  <inkml:trace contextRef="#ctx0" brushRef="#br1" timeOffset="123209.99">22027 7441 0,'0'-24'16,"24"24"-16,-24-25 31</inkml:trace>
  <inkml:trace contextRef="#ctx0" brushRef="#br1" timeOffset="123574.99">22200 6945 0,'0'0'16,"0"25"47,0 0-48,0 0-15,25-25 0,-25 25 16,0-1-16,0 1 0,25-25 15,-25 25-15,0 0 0,0 0 0,25-1 16,-25 1-16,0 0 0,0 0 16,0 0-16,24-25 0,-24 24 0,0 1 15,0 0-15,25 0 16</inkml:trace>
  <inkml:trace contextRef="#ctx0" brushRef="#br1" timeOffset="124043.99">22225 6871 0,'0'0'0,"0"-25"47,25 25-47,0 0 16,-1 0 0,1 0-16,0 0 0,0 25 15,0-25-15,-1 0 0,1 0 0,0 0 16,-25 25-16,25-25 0,0 0 0,-1 25 15,1-25-15,-25 24 16,25-24-16,-25 25 0,25-25 16,-25 25-16,0 0 0,-25-25 15,25 25-15,0-1 16,-25-24-16,25 25 0,-25 0 0,25 0 16,-24-25-16,-1 25 15,0-1-15,0-24 16,0 0-16,1 0 0,-1 0 15,0-24-15,0 24 0,25-25 16,-25 25-16,1 0 0,-51-50 16</inkml:trace>
  <inkml:trace contextRef="#ctx0" brushRef="#br1" timeOffset="124667.99">23093 7020 0,'0'0'0,"0"-25"16,-25 25-16,25-25 31,-24 25-31,24-25 16,-25 25-16,0 0 15,0 0 1,25-24-16,-25 24 0,1 24 0,-1-24 16,0 0-16,0 0 15,0 25-15,1-25 0,-1 25 16,0-25-16,25 25 0,-25 0 16,25-1-16,0 1 15,0 0-15,0 0 0,0 0 16,0-1-16,25 1 0,-25 0 15,25 0-15,0 0 0,-1-1 16,1 1-16,0-25 0,0 25 0,0-25 16,-1 0-16,1 25 0,0-25 0,0 0 15,24 0-15,-49-25 0,25 25 0,0 0 16,0-25-16,0 25 0,-25-25 0,24 1 0,-24-1 16,0 0-16,0 0 0,0 0 15,0 1-15,-24-1 0,24 0 16,-25 0-16,0 0 0,0 1 15,0-1-15,1 0 0,-1 0 0,0 0 16,0 25-16,-49 0 0</inkml:trace>
  <inkml:trace contextRef="#ctx0" brushRef="#br1" timeOffset="125327">23614 6846 0,'-25'0'0,"25"-25"31,-25 25-15,1 25-1,-1-25 1,0 0-16,25 25 0,-25-25 16,25 25-16,-25-25 0,25 25 15,-24-1-15,24 1 16,0 0-1,-25-25-15,25 25 0,0 0 16,25-1 0,-25 1-1,24-25-15,1 0 16,0 0-16,0 0 16,0 0-16,-25 25 0,24-25 0,1 0 15,0 0-15,0 0 16,0 0-16,-1 0 15,1 0-15,-25 25 0,25-25 0,0 0 16,-25 25-16,25-25 0,-25 24 16,24-24-16,-24 25 15,25-25 1,-25 25-16,0 0 16,-25-25-16,25 25 15,-49 24 1,24-49-1,25 25-15,-25-25 0,0 25 0,1-25 16,-1 25-16,0-25 16,0 0-16,0 24 0,1-24 0,-1 0 15,0 0-15,-99-24 0</inkml:trace>
  <inkml:trace contextRef="#ctx0" brushRef="#br1" timeOffset="126685.99">13519 8632 0,'0'0'0,"-25"-25"0,0 25 16,0 0-1,0 0 1,1 0-1,-1 0-15,0 0 16,0 0-16,25 25 16,-25-25-16,1 25 0,-1-25 0,25 25 15,-25-25-15,0 24 0,0 1 16,25 0-16,-25-25 0,25 25 0,-24 0 0,-1-1 16,25 1-16,0 0 15,-25 0-15,25 0 16,25-1-16,-25 1 15,25-25-15,-25 25 0,24-25 0,-24 25 16,25-25-16,0 25 0,0-25 0,0 0 16,0 25-16,-1-25 0,1 0 0,0 0 0,0 0 15,0 0-15,-1 0 0,1 0 0,0 0 16,0-25-16,0 25 0,-1-25 16,-24 0-16,25 25 15,-25-25-15,0 0 0,0 1 16,0-1-16,0 0 0,-25 0 0,25 0 15,0 1-15,-24-1 0,24 0 0,-25 0 16,25 0-16,-25 1 0,25-1 0,-25 0 16,0 0-16,-49 0 15</inkml:trace>
  <inkml:trace contextRef="#ctx0" brushRef="#br1" timeOffset="127316.99">14734 8706 0,'0'0'16,"0"-24"-16,0-1 31,-25 25-31,25-25 15,-25 25 1,1 0-16,24-25 16,-25 25-16,0 0 15,0 25-15,0-25 16,1 25-16,-1-25 16,25 25-16,-25-1 0,0-24 0,25 25 0,-25 0 15,1 0-15,24 0 16,-25-1-16,25 1 0,0 0 0,-25-25 0,25 25 15,0 0-15,0-1 0,0 1 0,0 0 16,0 0-16,25-25 0,-25 25 0,25 0 16,-1-1-16,-24 1 0,25-25 0,0 25 15,0-25-15,0 0 0,-1 0 0,1 0 16,0 0-16,25 0 0,-26 0 0,1 0 16,25 0-16,-25-25 0,-1 25 0,1-25 15,0 1-15,0 24 0,0-25 0,-1 0 16,-24 0-16,25 25 0,-25-25 0,0 0 0,0 1 15,0-1-15,-25 0 0,25 0 0,-24 25 16,-1-25-16,25 1 0,-25-1 0,0 0 16,0 0-16,1 0 0,-1 25 0,0-24 0,0 24 15,-99-25-15</inkml:trace>
  <inkml:trace contextRef="#ctx0" brushRef="#br1" timeOffset="128093.99">13568 9723 0,'0'0'0,"0"-24"16,0-1 15,-25 25-31,1 0 16,-1 0-1,0 0 1,25 25-16,-25-25 0,0 24 16,1 1-16,-1 0 15,25 0-15,-25 0 0,0-1 16,25 1-16,0 0 0,0 0 0,-25-25 0,25 25 15,0-1-15,0 1 0,0 0 0,0 0 16,25 0-16,-25 0 0,0-1 16,25 1-16,-25 0 0,25 0 0,0-25 15,-25 25-15,24-1 0,1 1 0,0-25 16,0 25-16,0-25 0,-1 25 0,1-25 0,25 0 16,-25 0-16,-1 0 0,1 0 0,25 0 15,-25-25-15,-1 25 0,1-25 0,0 25 16,0-25-16,0 1 0,-1 24 0,-24-25 0,25 0 15,-25 0-15,25 0 0,-25 1 0,0-1 16,0-25-16,-25 25 0,25 0 0,0 1 16,-25-26-16,1 25 0,-1 0 0,25 1 15,-25-1-15,0 0 0,0 0 0,1 0 16,-1 25-16,0-24 0,0 24 0,0-25 0,-49 25 16</inkml:trace>
  <inkml:trace contextRef="#ctx0" brushRef="#br1" timeOffset="128486.99">14808 9599 0,'0'0'16,"0"0"-16,-24 0 0,24 25 46,0 0-30,24-25-16,-24 25 16,0 0-16,0-1 15,0 1-15,0 0 0,0 0 0,25 0 16,-25-1-16,0 26 0,0-25 0,0 0 0,0-1 16,0 1-16,25 25 0,-25-25 0,0 0 15,25 99-15</inkml:trace>
  <inkml:trace contextRef="#ctx0" brushRef="#br1" timeOffset="129109.99">13717 10815 0,'0'0'16,"0"-25"-16,0 50 31,0 0 0,0-1-15,0 1-16,25 0 15,-25 0-15,0 0 0,0-1 0,0 1 16,0 0-16,25 0 0,-25 0 0,0-1 16,0 1-16,0 0 0,0 25 0,24-25 15,-24 99-15</inkml:trace>
  <inkml:trace contextRef="#ctx0" brushRef="#br1" timeOffset="129682.99">14833 10840 0,'0'-25'0,"-25"25"15,25-25 1,-24 25-1,24-25 1,-25 25 0,0 0-1,0 0 1,25 25-16,-25-25 0,25 25 16,-24 0-16,-1-1 15,25 1-15,0 0 0,-25 0 0,25 0 16,0-1-16,0 1 0,0 0 0,0 0 15,0 0-15,0-1 0,0 1 0,0 0 16,25 0-16,0 0 0,-25 0 0,24-1 16,1-24-16,0 25 0,0-25 0,0 0 15,-1 0-15,1 0 0,0 0 0,0 0 16,24-25-16,-24 1 0,0-1 0,0 0 0,0 0 16,-1 0-16,1 0 0,-25 1 15,25-1-15,-25-25 0,0 25 0,0 1 0,0-1 16,0 0-16,-25 0 0,25 0 0,-25 1 15,25-1-15,-24 0 0,-1 25 0,0-25 16,0 0-16,0 25 0,1 0 0,-1 0 16,0 0-16,-74 75 0</inkml:trace>
  <inkml:trace contextRef="#ctx0" brushRef="#br1" timeOffset="130216.99">13891 11782 0,'0'25'63,"0"0"-63,0 0 15,0-1-15,0 1 0,0 0 16,0 0-16,0 0 0,0-1 0,0 1 16,24 0-16,-24 0 0,0 0 0,0-1 15,0 1-15,0 0 0,0 0 0,25 0 16,-25 0-16,0-1 0,25 51 16</inkml:trace>
  <inkml:trace contextRef="#ctx0" brushRef="#br1" timeOffset="130541.99">14883 11733 0,'0'0'0,"-25"0"16,25 24 0,0 1-1,0 0 1,0 0 0,25-25-16,-25 25 0,0-1 0,0 1 15,0 0-15,0 0 0,25 0 16,-25-1-16,0 1 0,0 0 0,24 0 15,-24 0-15,0-1 0,0 26 0,0-25 16,25 0-16,-25 0 0,25 123 0</inkml:trace>
  <inkml:trace contextRef="#ctx0" brushRef="#br1" timeOffset="131836">15627 7714 0,'0'25'16,"0"0"-16</inkml:trace>
  <inkml:trace contextRef="#ctx0" brushRef="#br1" timeOffset="132695.99">15677 7937 0,'0'0'0,"0"25"16,0 0 0,0 0-16,0 0 15,0 0-15,0-1 0,0 1 16,0 0-16,0 0 0,-25-25 0,25 25 16,0-1-16,0 1 0,0 0 0,0 0 15,0 0-15,0-1 0,0 1 16,0 0-16,0 0 0,0 0 15,0-1-15,0 1 0,25 0 0,-25 0 16,0 0-16,24-25 0,-24 24 16,0 1-16,0 0 0,25-25 0,-25 25 0,0 0 15,0-1-15,0 1 0,0 0 16,0 0-16,0 0 0,0-1 0,-25 1 16,25 0-16,0 0 0,-24 0 0,24-1 15,0 1-15,0 0 0,-25 0 0,25 0 16,0 0-16,0 74 15,25-74-15,-25-1 0,0 1 16,24 0-16,1 0 0,-25 0 0,25-1 16,0 1-16,-25 0 0,25 0 15,-25 0-15,24-1 0,-24 1 16,0 0-16,0 0 0,0 0 16,-24-25-16,24 24 0,0 1 0,0 0 15,-25 0-15,25 0 0,0-1 16,0 1-16,25 149 31,-25-125-31,24-24 0,-24 0 0,25 0 16,-25 0-16,25 0 0,-25-1 0,25 1 15,-25 0-15,25 0 0,-25 0 0,24-1 0,-24 1 16,25-25-16,-25 25 0,0 0 0,25 0 0,-25-1 16,0 1-16,0 0 15,-25 0-15,25 0 0,-25-1 0,25 1 16,0 0-16,-24 0 0,24 0 0,0-1 15,-25 1-15,25 0 0,0 0 0,0 0 16,0-1-16,0 1 0,0 0 0,0 0 0,25-25 16,-25 25-16,24 24 0,1 26 15,-25-51-15,25 1 0,0 0 0,-25 0 16,25 0-16,-25-1 0,0 1 0,24 0 16,-24 0-16,0 0 0,0 0 0,0-1 0,0 1 15,0 0-15,0 0 0,0 0 0,0-1 16,0 1-16,0 0 0,0 0 0,-24 0 0,24-1 15,0 1-15,0 0 0,-25 0 16,25 0-16,0-1 0,-25 26 0,25-25 16,0 0-16,0-1 0,-25 1 0,25 0 0,0 0 15,0 0-15,0-1 0,0 26 0,0-25 16,0 0-16,0-1 0,-25 1 0,25 0 16,0 0-16,25 0 0,-25 24 0,0-24 15,0 0-15,0 0 0,0 0 0,0-1 0,0 1 16,0 0-16,0 0 0,0 0 0,0-1 15,0 1-15,0 0 0,0 0 0,0 0 16,0-1-16,-25 1 0,25 0 16,0 0-16,0 0 0,0-1 0,0 1 0,0 0 15,0 0-15,-24 24 0,24 100 0</inkml:trace>
  <inkml:trace contextRef="#ctx0" brushRef="#br1" timeOffset="134369.99">20241 7565 0,'-25'0'15,"25"25"32,0 0-31,0 0-16,0 0 16,0-1-16,0 1 0,0 0 15,0 0-15,0 0 0,25-1 0,-25 1 0,0 0 16,24 0-16,-24 0 0,25 24 0,0-24 15,0 0-15,-25 0 0,25 0 0,-1-1 0,1 1 16,0 0-16,0 0 0,0 0 0,-1-1 0,-24 1 16,25 0-16,-25 0 0,25 0 0,-25-1 15,25 1-15,-25 0 0,0 0 16,-25 0-16,25-1 0,0 1 0,-25 0 16,25 0-16,-25 0 0,25-1 0,0 26 0,-24-25 15,24 0-15,-25-1 0,25 1 0,0 0 16,0 0-16,0 0 0,0-1 0,0 1 0,0 0 15,0 0-15,0 0 0,0-1 0,0 1 16,25 0-16,-25 0 0,0 0 0,24 0 0,-24-1 16,25 1-16,-25 0 0,0 0 15,0 0-15,25-1 0,-25 1 16,0 0-16,25 0 0,-25 0 0,0-1 0,0 1 16,0 0-16,-25 0 0,25 0 0,0 24 15,0-24-15,-25 0 0,25 24 0,-25-24 16,25 25-16,0-1 0,-24-24 0,24 25 15,-25-1-15,25-24 0,0 25 0,0-1 16,0-24-16,0 25 0,0-25 0,25 24 0,-25-24 16,24 0-16,1 25 0,0-26 0,0 1 15,0 0-15,-1 0 0,26 24 0,-25-24 16,0-25-16,0 25 0,-25 0 0,24 0 16,1-1-16,-25 1 0,0 0 0,0 0 15,0 0-15,0-1 0,-25 1 0,25 0 16,-24 0-16,-1 0 0,25-1 0,-25 1 15,0 0-15,25 0 0,-25 0 0,25-1 16,0 1-16,-25 0 0,25 25 0,0-26 16,25 1-16,-25 0 0,25 25 0,0-26 0,0 1 15,0 25-15,-1-25 0,1 24 0,25-24 16,-25 0-16,-1 0 0,1 24 0,25-24 16,-25 0-16,-25 0 0,24 0 0,1 24 15,-25-24-15,0 0 0,0 0 0,0 24 16,0-24-16,-25 0 0,-99 198 31,100-173-31,24-26 0,-25 26 0,0 0 0,25-26 16,0 26-16,-25 0 0,25-1 0,0 1 15,25-25-15,-25 24 0,25 1 0,-25 0 16,25-1-16,-1 1 0,-24-1 0,25-24 0,0 25 16,0-1-16,0 1 0,-25 0 0,24-26 15,1 26-15,-25 0 0,25 173 0</inkml:trace>
  <inkml:trace contextRef="#ctx0" brushRef="#br1" timeOffset="136872.99">12080 6945 0,'-25'149'15,"25"-124"-15,0 0 16,0 0-16,0-1 0,0 1 16,0 0-16,0 25 0,0-26 0,0 1 15,0 25-15,0-25 0,0 24 0,0-24 16,25 0-16,-25 24 0,0-24 0,0 25 0,0-25 16,0-1-16,0 26 0,0-25 0,0 0 15,0 24-15,0-24 0,0 0 0,0 0 0,0 24 16,0-24-16,0 0 0,0 0 0,0 0 0,0 24 15,0-24-15,25 0 0,-25 24 0,0-24 16,0 0-16,0 25 0,0-26 0,24 1 0,-24 25 16,0-25-16,0 24 0,0 1 0,0-25 15,0 24-15,0-24 0,0 25 0,0-1 0,0-24 16,0 25-16,0-1 0,0-24 0,0 25 16,0-1-16,0-24 0,0 25 0,0-25 0,0 24 15,0 1-15,0-25 0,0 24 0,0-24 0,0 25 16,0-1-16,0-24 0,25 25 0,-25-26 15,0 26-15,0 0 0,0-26 0,0 26 16,0 0-16,0-1 0,0 1 0,0-1 0,0 1 16,0 0-16,0-1 0,0 1 0,25 0 15,-25-1-15,0 1 0,0-1 0,0 1 16,0 0-16,0-1 0,0-24 0,0 25 16,0-1-16,0 1 0,25-1 0,-25-24 15,0 25-15,0-1 0,0 1 0,0-25 0,0 24 16,25 1-16,-25 0 0,0-1 0,0 1 15,0-1-15,0 1 0,25 0 0,-25-1 16,0 1-16,0 0 0,0-1 0,0 1 0,24-25 16,-24 24-16,0 1 0,0-1 0,0 1 15,0-25-15,0 24 0,0 1 0,25 0 16,-25-1-16,0 1 0,0-1 0,0 1 16,0 0-16,0-1 0,25 1 0,-25 0 15,0 24-15,0-24 0,25-1 0,-25 26 0,0-26 16,25 1-16,-25 24 0,0-24 0,0-1 15,24 26-15,-24-26 0,0 1 0,25 0 16,-25 24-16,0-24 0,0-1 0,25 26 0,-25-26 16,0 26-16,0-26 0,25 26 0,-25-1 15,0-24-15,0 24 0,0 1 0,25-26 16,-25 26-16,0-1 0,0-24 0,0 24 16,0 0-16,24-24 0,-24 24 0,0 1 0,0-25 15,0 24-15,25 0 0,-25 1 0,25 322 16</inkml:trace>
  <inkml:trace contextRef="#ctx0" brushRef="#br1" timeOffset="139572.99">1612 7789 0,'0'-25'110,"-25"25"-95,25-25-15,-24 25 16,24-25-16,-25 25 0,0 0 0,25-25 16,-25 25-16,0 0 0,-24-24 15,24 24 1,0 0-16,-74 0 15,74 0 1,0 0-16,1 0 16,24 24-16,-25-24 0,0 25 0,0 0 15,25 0-15,-25-25 16,1 49 0,24-24-16,-25 0 0,25 0 15,0 0-15,0-1 16,0 1-16,0 0 0,25-25 15,-25 25-15,0 0 0,0 0 16,24-25-16,-24 24 0,0 1 0,25 0 16,-25 0-16,25-25 15,-25 25-15,25-1 0,-25 1 0,25 0 16,-25 0-16,24 0 16,-24-1-16,0 1 0,0 0 15,25 0-15,-25 0 0,0-1 0,0 1 16,0 0-16,0 0 0,0 0 15,0-1-15,0 1 0,0 0 16,0 0-16,0 0 16,0-1-16,-25 1 15</inkml:trace>
  <inkml:trace contextRef="#ctx0" brushRef="#br1" timeOffset="139869.99">943 8384 0,'24'0'15,"1"0"1,-25-25-16,25 25 16,0 0-1,0 0-15,-1 0 16,1 0-16,0 0 0,0 0 16,0 0-16,-1 0 0,1 0 15,0 0-15,0 0 0,0 0 0,74 0 0</inkml:trace>
  <inkml:trace contextRef="#ctx0" brushRef="#br1" timeOffset="140459.99">1935 8012 0,'0'-25'31,"0"50"0,-25-25-15,25 25-16,0 0 0,-25-25 16,25 24-16,0 1 0,-25 0 0,25 0 15,0 0-15,-24-1 0,24 1 16,0 0-16,0 0 0,0 0 0,0-1 16,0 1-16,0 0 0,0 0 15,0 0-15,0-1 0,0 1 16,24-25-16,-24 25 0,0 0 15,25-25-15,-25 25 0,0-1 0,25-24 16,-25 25-16,25-25 0,0 25 16,-1 0-16,1-25 15,0 0-15,-25 25 0,25-25 16,0 24-16</inkml:trace>
  <inkml:trace contextRef="#ctx0" brushRef="#br1" timeOffset="141180.99">2084 8210 0,'0'25'63,"24"-25"-47,-24 25-16,0 0 0,25 0 15,-25-1-15,0 1 16,0 0-16,0 0 0,25 0 15,-25-1-15,0 1 0,0 0 16,0 0-16,0 0 16,0-50 31,0 0-47,0 0 0,-25 0 15,25 1-15,0-1 16,0 0-16,0 0 0,-25 25 0,25-25 15,0 1-15,0-1 0,0 0 0,-24 25 16,24-25-16,0 0 0,0 1 16,0-1-16,0 0 0,0 0 15,0 0 1,0 1-16,24 24 16,-24-25-16,25 25 15,0 0-15,0 0 16,-25 25-16,25-25 0,-1 0 15,-24 24-15,25-24 0,25 50 16,-50-25 0,25 0-16,-1-1 0,-24 1 15,0 0-15,25-25 0,-25 25 0,0 0 16,0-1-16,25-24 0,-25 25 0,0 0 16,0 0-16,0 0 15,25-25-15,-25 24 0,0 1 0,0 0 16,0 0-16,0 0 0,25-25 15,-25 24-15,0 1 16,0 0-16,24 0 16</inkml:trace>
  <inkml:trace contextRef="#ctx0" brushRef="#br1" timeOffset="141436.99">2084 8458 0,'0'-24'31,"24"24"-31,1 0 15,0 0 1,-25-25 0,25 25-16,0 0 0,49 0 0</inkml:trace>
  <inkml:trace contextRef="#ctx0" brushRef="#br1" timeOffset="141820.99">2704 8458 0,'0'25'47,"25"0"0,-1 0-31,1 0-1,0-1 1,-25 1-1,25-25-15,-25 25 0,0 0 16,0 0-16,0-1 16,0 1-16,-25-25 0,25 25 15,-50 49-15</inkml:trace>
  <inkml:trace contextRef="#ctx0" brushRef="#br1" timeOffset="142166.99">2977 8136 0,'-25'0'15,"50"0"17,-25 25-17,0 0 1,0-1 0,0 1-16,24 0 15,-24 0-15,0 0 0,0-1 16,0 1-16,0 0 15,25 0-15,-25 0 0,0-1 0,0 1 16,0 0-16,0 0 0,0 24 0</inkml:trace>
  <inkml:trace contextRef="#ctx0" brushRef="#br1" timeOffset="142750.99">2952 8186 0,'0'0'16,"0"-25"-16,0 0 16,0 0-1,25 25-15,-25-25 16,24 1-16,1 24 15,0 0-15,0 0 16,0 0-16,-1 24 16,1-24-16,-25 25 15,25-25-15,-25 25 0,25 0 16,-25 0-16,0-1 0,0 1 16,0 0-1,-25-25-15,25 25 0,-25-25 16,25 25-16,-25-25 0,25 24 0,-24-24 15,48 0 17,-24-24-17,25 24-15,0 0 16,0 0 0,-25-25-1,25 50-15,-1-25 0,1 0 16,0 0-16,-25 24 15,25-24-15,0 25 16,-25 0-16,0 0 16,0 0-16,0-1 15,0 1-15,-25 0 16,25 0-16,-25 0 0,0-1 16,0 1-16,1 0 15,-1-25-15,-50 0 16</inkml:trace>
  <inkml:trace contextRef="#ctx0" brushRef="#br1" timeOffset="143143.99">3324 7863 0,'25'0'16,"-1"0"15,-24 25-15,25-25-16,-25 25 0,25-25 15,-25 24-15,25-24 0,-25 25 0,25 0 16,-1-25-16,-24 25 0,25 0 0,0 0 16,0-25-16,-25 24 0,25 1 0,-25 0 0,24 0 15,1 0-15,-25-1 0,0 1 0,25 0 16,-25 0-16,0 0 0,0-1 16,25 1-16,-25 0 0,0 0 0,0 0 15,0-1-15,-25 1 0,25 0 16,0 0-16,0 24 15,-50 26-15</inkml:trace>
  <inkml:trace contextRef="#ctx0" brushRef="#br1" timeOffset="143597.99">3969 8310 0,'25'0'47,"-25"-25"-47,24 25 15,1 25 1,0-25 0,0 0-16,0 0 15,-1 0-15,1 0 16,0 0-16,-25-25 0,25 50 0,0-25 16,24 0-16</inkml:trace>
  <inkml:trace contextRef="#ctx0" brushRef="#br1" timeOffset="143854.99">4043 8508 0,'0'-25'15,"0"50"-15,25-50 31,0 25 1,0 0-32,-1 0 15,1 0-15,0 0 16,0 0 0,0 0-16,-1 0 0,51 0 15</inkml:trace>
  <inkml:trace contextRef="#ctx0" brushRef="#br1" timeOffset="145766.99">4787 8111 0,'0'-25'16,"0"50"77,25 0-77,-25 0-16,0 0 0,0-1 0,25 1 16,-25 0-16,0 0 0,25 24 0,-25-24 0,0 0 15,0 0-15,25-25 0,-25 25 0,0-1 16,0 1-16,0 0 0,24 0 16,-24 0-16,0-50 31,0 0-16,0 0 1,0 0-16,-24 25 0,24-24 0,0-1 16,0 0-16,0 0 0,0 0 15,0 1-15,-25-1 0,25 0 16,0 0-16,0 0 0,0 1 16,-25-1-16,25 0 15,0 0-15,0 0 16,0 1-16,25 24 15,-25-25 1,25 0 0,-1 25-1,1 0 1,0 0-16,0 0 16,-25 25-16,25-25 0,-1 0 15,-24 25-15,25-25 0,0 24 16,0 1-16,0-25 0,-25 25 15,24 0-15,-24 0 16,25-1-16,-25 1 0,25-25 16,-25 25-16,0 0 0,25 0 15,-25-1-15,0 1 0,0 0 16,25 0-16,-25 0 0,0-1 16,0 1-16,0 0 15,0 0-15,0 0 16</inkml:trace>
  <inkml:trace contextRef="#ctx0" brushRef="#br1" timeOffset="146072.99">4862 8458 0,'-25'0'0,"25"-24"31,25 24 16,0 0-31,-1-25-16,1 25 0,0 0 15,0 0-15,0 0 0,123-25 0</inkml:trace>
  <inkml:trace contextRef="#ctx0" brushRef="#br1" timeOffset="146511.99">5631 8037 0,'-25'0'31,"25"-25"-31,0 50 78,0 0-78,25-1 0,-25 26 16,0-25-16,24 0 0,-24-1 0,25 26 16,-25-25-16,0 0 0,25-1 0,-25 1 15,0 0-15,25 0 0,-25 0 16,0-1-16,25 26 0</inkml:trace>
  <inkml:trace contextRef="#ctx0" brushRef="#br1" timeOffset="147260.99">5606 8037 0,'-25'0'15,"50"0"1,-25-25-16,25 25 31,-1 0-15,-24-25-16,25 25 16,0 0-16,0 0 15,0 0-15,-1 0 0,1 0 16,0 0-16,0 25 0,0-25 15,0 25-15,-1-25 16,-24 25-16,25-1 0,-25 1 16,0 0-16,0 0 0,-25 0 15,25-1-15,-24 1 16,-1 0-16,25 0 0,-25-25 0,25 25 16,-25-25-16,25 24 0,-25-24 15,50 0 1,-25-24-16,0-1 15,25 25-15,-25-25 16,25 25-16,-25-25 0,25 0 16,-1 25-16,-24-24 15,25 24-15,0 0 0,0 0 16,0 0-16,-1 0 16,1 0-16,0 0 15,-25 24-15,25-24 0,0 25 16,-25 0-16,24-25 0,-24 25 15,0 0 1,0-1-16,0 1 16,-24 0-16,24 0 15,-25-25-15,25 25 0,-25-25 16,25 24-16,-25-24 16,25 25-16,-25-25 0,-24 0 15,24 0 1,0 0-16,0 0 0,1 0 0,-101-49 0</inkml:trace>
  <inkml:trace contextRef="#ctx0" brushRef="#br1" timeOffset="147987.99">6623 8310 0,'0'-25'62,"25"25"-30,-1 0-32,51 0 15,-50-25-15,-1 25 0,51 0 0,-25 0 16,-26 0-16,1 0 0,0 0 16,0 0-16,0-25 0,-1 25 15,1 25-15</inkml:trace>
  <inkml:trace contextRef="#ctx0" brushRef="#br1" timeOffset="148287.99">6846 8111 0,'0'0'0,"0"25"62,25-25-62,-25 25 32,0 0-17,25-25-15,-25 24 0,0 1 16,25 0-16,-1 25 15,-24-26-15,25 1 0,-25 0 16,25 0-16,0 49 0</inkml:trace>
  <inkml:trace contextRef="#ctx0" brushRef="#br1" timeOffset="149050.99">7689 7937 0,'25'25'31,"-25"0"-15,0 0 0,0 0-16,0 0 15,0-1-15,0 1 0,0 0 0,25 0 16,-25 0-16,0-1 0,0 1 15,0 0-15,0 0 0,25-25 16,-25 25-16,0-1 0,0 1 16,25-25-16,-25-25 31,0 1-15,0-1-1,0 0 1,0 0-16,-25 25 0,25-25 0,0 1 0,0-1 15,0 0-15,0 0 0,-25 0 16,25 1-16,0-1 0,0 0 0,0 0 16,-25 0-16,25 0 0,0 1 15,0-1-15,0 0 0,0 0 16,0 0-16,25 25 16,-25-24-16,25 24 15,0-25 1,-1 25-16,1 0 0,-25 25 15,25-25-15,0 0 0,0 24 16,-1 1-16,1 0 16,0-25-16,-25 25 0,25-25 0,-25 25 15,25-1-15,-25 1 0,25 0 16,-25 0-16,0 0 0,24 0 0,-24-1 16,0 1-16,0 0 0,0 0 15,0 0-15,0-1 0,0 1 16,0 0-16,0 0 0,0 0 15,0-1 1,0 1 0</inkml:trace>
  <inkml:trace contextRef="#ctx0" brushRef="#br1" timeOffset="149328.99">7714 8111 0,'0'0'16,"25"0"30,0 0-46,0 0 16,-1 0-16,1 0 16,0 0-16,0 0 0,0 0 15,-1 0-15,1 0 0,0 0 16,99-25-16</inkml:trace>
  <inkml:trace contextRef="#ctx0" brushRef="#br1" timeOffset="149779.99">8483 7813 0,'0'0'0,"0"25"78,0 0-78,25 0 15,-25 0-15,0-1 0,0 1 16,0 0-16,0 0 0,0 0 0,25 0 16,-25-1-16,0 1 0,0 0 15,0 0-15,0 0 0,25-1 0,-25 1 16,0 0-16,0 0 15,24 0 1</inkml:trace>
  <inkml:trace contextRef="#ctx0" brushRef="#br1" timeOffset="150411.99">8483 7838 0,'0'0'0,"0"-25"15,0 1 17,25 24-32,0 0 15,0 0 1,-1 0-16,1 0 15,0 0-15,0 24 0,0-24 16,-1 0-16,1 25 0,0-25 16,-25 25-16,25-25 0,0 0 0,-25 25 0,24 0 15,-24-1-15,0 1 16,-24 0-16,-1 0 16,0 0-16,0 0 15,0-25-15,25 24 0,-24 1 0,-1-25 16,25 25-16,-25-25 0,50 0 31,0-25-15,-1 25-1,1 0-15,-25-25 16,25 25-16,0 0 0,0 0 16,-1 0-16,1 0 0,-25-24 15,25 48-15,0-24 0,0 0 0,-1 0 16,1 25-16,0-25 15,0 25-15,0 0 16,-25 0 0,25-25-16,-25 24 0,-25 1 15,25 0-15,0 0 16,-25-25-16,25 25 0,-25-25 16,25 24-16,-25-24 0,0 25 15,1-25-15,24 25 0,-25-25 0,0 0 16,25 25-16,-25-25 0,0 0 0,1 0 15,-1 0-15,0 0 0,0 0 16,0 0-16,-99-25 0</inkml:trace>
  <inkml:trace contextRef="#ctx0" brushRef="#br1" timeOffset="151816.99">4390 10145 0,'-24'0'15,"48"0"17,-24 25-32,25-25 93,25 0-77,-25 0-16,24 0 0,1 0 0,-25 0 16,24 0-16,1 0 0,-1 0 0,-24 0 15,0 0-15,0 0 0</inkml:trace>
  <inkml:trace contextRef="#ctx0" brushRef="#br1" timeOffset="152075.99">4564 10344 0,'0'24'31,"-25"-24"-31,25 25 16,25-25 15,0 0-15,0 0-16,-1 0 0,1 0 15,0 0-15,25 0 0,-26 0 0,101-25 16</inkml:trace>
  <inkml:trace contextRef="#ctx0" brushRef="#br1" timeOffset="153683.99">1538 11658 0,'0'0'0,"0"-25"16,0 1 15,0-1-15,-25 25-16,25-25 16,-25 25-1,25-25-15,-25 25 0,1-25 16,-1 25-1,0 0-15,0-24 0,0 24 16,1 0-16,-1 0 16,0 0-16,25 24 0,-25-24 15,0 0-15,1 0 16,24 25-16,-25-25 0,0 0 0,25 25 0,-25-25 16,0 25-16,25 0 15,-24-25-15,24 24 0,0 1 16,0 0-16,0 0 15,0 0-15,0-1 0,24 1 16,-24 0-16,0 0 0,25 0 16,-25-1-16,0 1 15,25 0-15,-25 0 0,0 0 16,25-1-16,-25 1 16,25 0-16,-25 0 15,24-25-15,-24 25 0,0-1 16,25-24-16,-25 25 0,25 0 0,-25 0 15,25 0 1,-25 0 0,-25-1-16</inkml:trace>
  <inkml:trace contextRef="#ctx0" brushRef="#br1" timeOffset="153925.99">1091 12080 0,'0'-25'47,"25"25"-47,0 0 16,0 0-1,0 0-15,-1 0 0,1 0 16,0 0-16,0 0 0,0 0 16,99 0-16</inkml:trace>
  <inkml:trace contextRef="#ctx0" brushRef="#br1" timeOffset="154356.99">1960 11683 0,'-25'0'31,"0"0"-15,25 25-1,-25-25-15,25 25 16,-25-1-16,1 1 0,24 0 16,-25 0-16,25 0 0,0-1 15,-25 1-15,25 0 0,0 0 0,0 0 16,0-1-16,0 1 0,0 0 15,0 0-15,0 0 0,0-1 16,0 1-16,0 0 0,25 0 0,-25 0 16,0 0-16,25-1 0,-1 1 15,-24 0-15,25 0 0,0 0 0,0-1 16,0-24-16,-25 25 0,24-25 16,-24 25-16,25-25 0,0 0 0,49 50 15</inkml:trace>
  <inkml:trace contextRef="#ctx0" brushRef="#br1" timeOffset="155021.99">2108 11931 0,'0'25'63,"25"-25"-63,-25 25 0,0-1 15,0 1-15,25-25 0,-25 25 16,0 0-16,0 0 0,25-25 15,-25 24-15,0 1 0,0 0 16,0 0-16,25-25 0,-25 25 16,0-50 15,0 0-15,0 0-16,-25 25 15,25-25-15,0 1 0,0-1 16,0 0-16,0 0 0,0 0 0,0 1 15,-25-1-15,25 0 0,0 0 16,0 0-16,0 1 0,25-1 0,-25 0 16,0 0-16,0 0 15,0 1 1,25 24-16,-1 0 16,1 0-1,0 0-15,-25 24 16,25-24-16,0 0 0,-25 25 0,24-25 15,1 25-15,0 0 0,0 0 16,0-1-16,-25 1 16,24 0-16,-24 0 0,25-25 15,-25 25-15,0-1 16,25-24-16,-25 25 0,0 0 0,0 0 16,25-25-16,-25 25 0,0-1 15,0 1-15,0 0 0,0 0 16,0 0-1,0 0-15</inkml:trace>
  <inkml:trace contextRef="#ctx0" brushRef="#br1" timeOffset="155254.99">2158 12129 0,'25'0'31,"-25"-24"-31,25 24 16,-1 0-16,1 0 15,0-25-15,0 25 0,0 0 16,74 0-16</inkml:trace>
  <inkml:trace contextRef="#ctx0" brushRef="#br1" timeOffset="155618.99">2803 12055 0,'0'0'0,"-25"0"0,25 25 47,25-25-16,-25 25-31,0-1 16,25-24-16,0 25 31,-1-25-31,-24 25 16,25 0-1,-25 0 1,0 0-16,25-25 0,-25 24 0,-25-24 16,25 25-16,0 0 0,-25 0 15,25 0-15,-49 49 0</inkml:trace>
  <inkml:trace contextRef="#ctx0" brushRef="#br1" timeOffset="155948.99">3076 11807 0,'25'0'15,"-50"0"1,25 25 0,0 0-1,0-1-15,0 1 16,0 0-16,0 0 0,0 0 15,25-1-15,-25 1 16,0 0-16,0 0 16,0 0-16,0-1 15,24 26-15</inkml:trace>
  <inkml:trace contextRef="#ctx0" brushRef="#br1" timeOffset="156520.99">3076 11733 0,'0'0'16,"0"-25"-16,25 25 31,-25-25-31,0 0 15,24 25-15,1 0 0,-25-25 16,25 25-16,0 0 0,0 0 16,-1 0-16,1 0 15,0 25-15,0-25 16,-25 25-16,25-25 0,-25 25 16,0 0-16,0-1 0,0 1 15,0 0-15,0 0 16,-25 0-1,0-1-15,0 1 0,25 0 16,-25-25-16,25 25 0,-24-25 0,24-25 31,24 0-15,1 25 0,-25-25-1,25 25-15,0 0 0,0-24 16,-1 48-1,1-24-15,0 0 0,0 0 16,-25 25-16,25-25 0,-1 25 16,-24 0-16,25-25 0,-25 25 15,0-1-15,25 1 0,-25 0 16,0 0-16,0 0 16,-25-25-16,25 24 0,-25 1 0,1 0 15,-1 0-15,0-25 16,0 25-16,0-25 0,1 0 15,-1 0-15,-99-25 0</inkml:trace>
  <inkml:trace contextRef="#ctx0" brushRef="#br1" timeOffset="156877">3473 11460 0,'0'0'16,"24"0"15,1 0-16,-25 25-15,25-25 0,0 24 16,0 1-16,-1-25 0,1 25 16,-25 0-16,25 0 0,0-25 0,0 24 15,-25 1-15,25 25 0,-1-25 0,-24-1 16,25 1-16,0 25 0,-25-25 0,25-1 0,-25 26 16,0-25-16,25 24 0,-25-24 0,0 0 15,0 25-15,0-26 0,0 26 0,0-25 16,-50 173-16</inkml:trace>
  <inkml:trace contextRef="#ctx0" brushRef="#br1" timeOffset="157290.99">4242 11931 0,'24'0'47,"-24"-25"-47,25 25 31,0 0-31,0 0 16,49 0-1,-49 0-15,0 0 0,0 0 16,-1 0-16,51 25 0</inkml:trace>
  <inkml:trace contextRef="#ctx0" brushRef="#br1" timeOffset="157529">4291 12129 0,'0'0'0,"0"-24"16,25 24-1,0 0 1,0 0 0,-1 24-16,1-24 15,0 0-15,0 0 16,0 0-16,-1 0 0,1 0 15,0 0-15,0 0 0,74 0 16</inkml:trace>
  <inkml:trace contextRef="#ctx0" brushRef="#br1" timeOffset="159031.99">5234 11485 0,'-25'0'32,"25"24"30,-25 1-62,25 0 0,0 0 16,-25 0-16,25-1 0,0 26 0,0-25 0,-24 24 15,24-24-15,0 0 16,0 0 0,0 0-1,24 24 1,-24-24-1,25 0-15,0 0 0,0 24 0,0-24 16,148 99-16</inkml:trace>
  <inkml:trace contextRef="#ctx0" brushRef="#br1" timeOffset="159725">5531 11708 0,'-24'0'31,"24"25"-31,0-1 16,24-24 0,-24 25-16,0 0 15,0 0-15,25 0 0,-25-1 16,0 1-16,25 0 0,-25 0 16,0 0-16,25-25 0,-25 24 15,0 1-15,25-25 0,-25 25 0,0 0 16,24 0-1,-48-25 17,24-25-32,0 0 15,0 0-15,-25 25 0,25-25 16,0 1-16,-25-1 0,25 0 16,0 0-16,-25 0 0,25 1 0,0-1 15,-25 0-15,25 0 0,0 0 0,0 1 16,0-1-16,0 0 15,0 0-15,0 0 16,25 25 0,-25-24-16,25 24 0,0 0 15,0 0 1,-1 0-16,-24 24 0,25-24 16,0 25-16,0 0 15,0 0-15,-1 0 16,1-1-16,-25 1 0,25 0 0,0 0 15,-25 0-15,0-1 16,25 1-16,-25 0 0,0 0 0,25 0 16,-25-1-16,0 1 15,24 0-15,-24 0 0,0 0 16,25-25-16,-25 24 0,0 1 16</inkml:trace>
  <inkml:trace contextRef="#ctx0" brushRef="#br1" timeOffset="159997.99">5531 11981 0,'0'0'0,"0"-25"0,25 25 47,-25-25-47,25 25 16,0 0-16,0 0 16,-1 0-16,1 0 15,0 0-15,0 0 0,99 25 16</inkml:trace>
  <inkml:trace contextRef="#ctx0" brushRef="#br1" timeOffset="160281">6176 11931 0,'0'-25'16,"25"25"31,0 0-32,0 0 1,24-25-1,-24 25-15,25 25 16</inkml:trace>
  <inkml:trace contextRef="#ctx0" brushRef="#br1" timeOffset="160592.99">6251 11757 0,'0'25'78,"25"-25"-78,-25 25 0,24 0 16,-24 0 0,25-1-16,-25 1 0,0 0 15,25 0-15,-25 0 0,0-1 16,25 1-16,0 25 16</inkml:trace>
  <inkml:trace contextRef="#ctx0" brushRef="#br1" timeOffset="160921.99">6672 11658 0,'0'0'0,"0"25"63,0 0-63,25 0 16,-25-1-16,0 1 15,0 0-15,0 0 0,0 0 0,25-1 16,-25 1-16,0 0 0,0 0 15,25 0-15,-25-1 16,25 1-16,-1 0 16</inkml:trace>
  <inkml:trace contextRef="#ctx0" brushRef="#br1" timeOffset="161455.99">6722 11633 0,'0'-24'47,"25"24"-32,0 0-15,-1 0 16,1-25-16,0 25 15,0 0-15,0 0 0,0 25 16,-1-25-16,1 24 0,-25 1 16,25-25-16,-25 25 0,0 0 15,0 0-15,-25-1 0,25 1 16,-25 0-16,25 0 16,-24 0-16,-1-1 15,50-48 32,-1-1-31,1 25-16,0 0 15,0 0-15,0 0 16,-1 0-16,1 25 16,0-1-1,-25 1-15,25-25 0,-25 25 16,0 0-16,0 0 15,0-1-15,-25-24 0,25 25 16,-25 0-16,0 0 16,1-25-16,-1 25 0,0-25 15,25 24-15,-25-24 0,0 0 16,-74 0-16</inkml:trace>
  <inkml:trace contextRef="#ctx0" brushRef="#br1" timeOffset="161811.99">7045 11336 0,'24'0'16,"-24"25"0,25-25-1,-25 24 1,25-24-16,-25 25 0,25-25 0,-25 25 16,25 0-16,-1 0 15,1-1-15,-25 1 0,25 0 0,25 25 16,-50-26-16,24 1 0,1 0 0,-25 0 15,25 0-15,-25-1 0,25 1 0,-25 0 16,0 0-16,25 0 0,-25-1 0,0 1 0,0 0 16,0 0-16,0 0 0,0-1 0,-25 76 15</inkml:trace>
  <inkml:trace contextRef="#ctx0" brushRef="#br1" timeOffset="162330.99">7789 11807 0,'0'0'0,"24"0"46,1 0 48,-50 0 0</inkml:trace>
  <inkml:trace contextRef="#ctx0" brushRef="#br1" timeOffset="163295.99">7838 11807 0,'-25'0'0,"25"25"93,-24 0-77,48-25 0,-24 24-1,25-24 1,0-24-16,0 24 16,-25-25-1,0 0 1,-25 25-1,25-25-15,-25 25 16,0 25 0</inkml:trace>
  <inkml:trace contextRef="#ctx0" brushRef="#br1" timeOffset="163770.99">8310 11286 0,'-25'0'15,"25"-25"-15,0 50 32,-25-25-32,25 25 15,-25 0-15,25 0 16,-25-1-16,25 1 0,0 0 15,-24 0-15,24 0 0,0-1 16,-25 1-16,25 0 0,0 0 0,0 0 0,0-1 16,0 1-16,0 0 0,0 0 0,0 0 15,0-1-15,0 1 0,0 0 16,0 0-16,25 0 0,-25-1 0,24 1 16,-24 0-16,25-25 0,-25 25 15,25-25-15,-25 25 0,25-25 0,-25 24 16,25-24-16,-1 0 0,-24 25 0,25-25 15,0 0-15,49 25 0</inkml:trace>
  <inkml:trace contextRef="#ctx0" brushRef="#br1" timeOffset="164464.99">8508 11485 0,'0'0'0,"-25"0"15,25 24 32,0 1-47,25-25 16,-25 25-16,0 0 0,0 0 0,0-1 15,25-24-15,-25 25 0,0 0 0,0 0 16,25 0-16,-25-1 0,24 1 16,-24 0-16,25-25 0,-25 25 15,0 0-15,25-1 16,-50-48 31,25-1-32,-25 25-15,25-25 0,0 0 0,-24 0 16,24 1-16,0-1 16,0 0-16,0 0 0,-25 0 0,25 1 15,0-1-15,0 0 0,0 0 16,25-24-1,-25 24-15,24 0 0,1 25 16,-25-25-16,25 25 16,0 0-16,-25-25 15,25 25-15,-1 0 0,-24 25 16,25-25-16,0 0 0,0 25 16,0-25-16,-25 25 0,24 0 15,-24-1-15,25 1 16,-25 0-16,0 0 0,25-25 0,-25 25 15,0-1-15,25 1 0,-25 0 16,0 0-16,0 0 0,25-25 16,-25 24-16,0 1 0,0 0 15,0 0-15,24-25 0,-24 25 16,0 24-16</inkml:trace>
  <inkml:trace contextRef="#ctx0" brushRef="#br1" timeOffset="164709.99">8582 11708 0,'0'0'0,"25"0"31,0 0-15,0 0-1,0 0-15,-1 0 16,100 0-16</inkml:trace>
  <inkml:trace contextRef="#ctx0" brushRef="#br1" timeOffset="165084.99">9401 11658 0,'25'-25'47,"0"50"-32,-25-50 1,24 25-16,1 0 0,0 0 16,0 0-16,0 0 15,-1 0-15,1 0 0,0 0 16,74-24-16</inkml:trace>
  <inkml:trace contextRef="#ctx0" brushRef="#br1" timeOffset="165390.99">9500 11485 0,'0'-25'0,"0"50"31,0-1 0,25-24-15,-25 25-16,0 0 0,25-25 0,-25 25 16,0 0-16,25-1 0,-25 1 15,0 0-15,0 0 0,24 0 16,-24-1-16,0 1 15,50 50-15</inkml:trace>
  <inkml:trace contextRef="#ctx0" brushRef="#br1" timeOffset="165710.99">9971 11361 0,'25'0'32,"-25"24"-17,0 1 1,25 0-1,-25 0-15,0 0 0,0-1 16,25-24-16,-25 25 0,0 0 0,25 0 0,-25 0 16,0-1-16,25 1 0,-25 0 15,0 0-15,24-25 0,-24 25 16,0-1-16,25 1 0</inkml:trace>
  <inkml:trace contextRef="#ctx0" brushRef="#br1" timeOffset="166260.99">10021 11410 0,'0'0'0,"0"-25"15,0 1 16,25 24-31,-25-25 16,25 25-16,0 0 0,-25-25 16,24 25-16,1 0 0,0 0 15,-25 25-15,25-25 16,0 25-16,-25-1 0,0 1 16,0 0-1,0 0-15,-25 0 0,25-1 0,-25 1 0,25 0 16,-25-25-16,25 25 0,-25 0 0,25-1 15,-24-24-15,24 25 0,-25-25 16,50 0 0,-25-25-16,24 25 15,1-24-15,0 24 16,0-25 0,0 25-16,-1 0 15,1 0-15,-25 25 0,25-25 16,0 24-16,0-24 15,-25 25-15,24-25 16,-24 25-16,0 0 0,25-25 16,-25 25-16,0-1 0,0 1 15,0 0-15,-25 0 16,25 0-16,-24-25 16,-1 24-16,0-24 15,0 25-15,0-25 0,1 0 16,-1 0-16,0 0 0,0 0 0,-74-25 0</inkml:trace>
  <inkml:trace contextRef="#ctx0" brushRef="#br1" timeOffset="166628.99">10393 11038 0,'0'0'0,"25"0"31,-25 25-15,25-25-16,-25 25 0,25-1 15,-1 1-15,1 0 16,-25 0-16,25 0 0,-25 0 16,25-1-16,0 1 0,-25 0 0,24 0 0,-24 0 15,25-1-15,-25 26 0,25-25 0,-25 0 16,25-1-16,-25 26 0,0-25 0,25 0 16,-25 24-16,24-24 0,-24 0 0,0 24 15,0-24-15,25 0 0,-25 25 0,0-26 16,0 1-16,-49 124 0</inkml:trace>
  <inkml:trace contextRef="#ctx0" brushRef="#br1" timeOffset="168575.99">8483 11137 0,'0'0'0,"25"-25"47,0 25-31,0 0-16,-1 0 16,1 0-16,0-24 0,0 24 15,0 0-15,-1 0 0,1 0 16,0 0-16,0-25 0,0 25 0,-1 0 15,1 0-15,-50 0 47,25 25-47,-24-25 0,-1 0 16,0 24-16,0-24 16,0 0-16,1 25 0,-1-25 15,0 0-15,0 0 16,0 0-16,50 0 47,25-25-16</inkml:trace>
  <inkml:trace contextRef="#ctx0" brushRef="#br1" timeOffset="170203.99">8334 7441 0,'-24'0'31,"48"0"47,1 0-78,0 0 16,0 0-16,0 0 0,-1 0 16,1-24-16,0 24 0,0 0 15,0 0-15,-1 0 16,1 0-16,0 0 16,-50 0 15,0 0-31,1 0 15,-1 24 1,0-24-16,0 0 0,25 25 16,-25-25-16,1 0 0,24 25 15,-25-25-15,50 0 16</inkml:trace>
  <inkml:trace contextRef="#ctx0" brushRef="#br1" timeOffset="172778.99">4514 13171 0</inkml:trace>
  <inkml:trace contextRef="#ctx0" brushRef="#br1" timeOffset="173945">4688 13841 0,'-25'0'16,"50"0"78,0 0-79,0 0-15,-1 0 0,1 0 16,0 25-16,0-25 0,0 0 0,24 0 0,-24 0 15,0 0-15,0 0 16,0 0-16,-1 0 16,-24-25-16,25 25 0</inkml:trace>
  <inkml:trace contextRef="#ctx0" brushRef="#br1" timeOffset="174236">4762 13990 0,'0'0'0,"-24"0"15,48 0 17,1 0-1,0 0-31,0 0 15,0 0 1,0 0-16,-1 0 0,1 0 16,0 0-16,-25-25 0,25 25 0,0 0 15,-1 0-15,1 0 0,0-25 16,0 25-16,0 0 16,-1 0-16,1 0 15</inkml:trace>
  <inkml:trace contextRef="#ctx0" brushRef="#br2" timeOffset="-213048.75">5358 3597 0,'-25'-25'0,"25"50"172,0-1-156,0 1-16,-25 25 0,25-25 0,0 24 0,0 1 15,0 0-15,0-1 0,0 1 0,0-25 16,25-1-16,-25 26 0,0-25 0,0 0 16,0-1-16,0 26 0,0-25 0,0 0 47,0 24-16,0 1 0,25-1-15,-25-24 15,0 25 0,25-1-31,-1-24 16,-24 0-16,25 25 0,50-26 15,-51 1 1,1-25-16,0 0 0,0 0 0,0 0 16,-1 0-16,1 0 0,0 0 0,0 0 15,0 0-15,24-25 0,-24 25 0,0 0 16,25 0-16,-26 0 0,1 0 0,25 0 0,-25 0 16,24 0-16,-24 0 15,0 0-15,24 0 0,-24 0 0,0 0 0,0 0 0,24 25 16,-24-25-16,0 0 0,25 0 0,-26 0 15,1 0-15,25 0 0,-25 0 0,24 0 0,-24 0 16,25 0-16,-26 0 0,26 0 0,-25 0 16,0 0-16,24 0 0,-24 0 0,0 0 15,0 0-15,0 0 0,-1 0 0,1 0 16,0 0-16,49 0 16,-49 0-16,25 0 0,-25 0 0,-1 0 15,1 0-15,0 0 0,0 0 16,0 0-16,-1 0 0,1 0 0,0 0 15,0 0-15,0 0 0,-1 0 16,1 0-16,0 0 0,0 0 0,0 0 16,-1 0-16,1 0 0,0 0 15,0 0-15,0 0 0,-1 0 0,1 0 16,0 0-16,0 0 0,0 0 16,-1 0-16,1-25 0,0 25 15,0 0-15,0 0 0,-1 0 0,1 0 0,0 0 16,0 0-16,0 0 0,0 0 0,-1 0 15,1 0-15,0 0 0,0 0 16,24 0-16,1 0 16,-25 0-16,0 0 0,-1 0 0,1 0 0,0 0 15,0 0-15,0 0 0,-1 0 16,1 0-16,0 0 0,0 0 0,0 0 16,-1 0-16,1 0 0,0 0 0,0 0 0,0 0 15,-1 0-15,1 0 0,0 0 0,0 0 16,0 0-16,-1 0 0,1 0 15,0 0-15,0 0 0,0 0 0,-1-24 0,1 24 16,0 0-16,0 0 0,0 0 16,0 0-16,-1 0 0,1-25 15,0 25-15,0 0 0,0 0 0,-1 0 16,1 0-16,0 0 0,0 0 16,0 0-16,-1 0 15,1 0-15,0 0 0,0 0 0,0 0 16,-1 0-16,1 0 15,0 0-15,0 0 16,0 0-16,-1 0 0,51 0 31,-50 0-31,-1 0 16,1 0-16,0 0 31,-25-25-15,25 25-16,-25-25 15,0 0 1,0 1-16,0-1 16,0 0-16,0 0 15,0 0-15,-25 1 16,25-1-16,0 0 0,0 0 0,0 0 16,0 1-16,0-1 0,-25 0 0,25 0 0,0 0 15,-25 1-15,25-1 16,0 0-16,-24 0 0,-1 0 0,25 1 15,0-1-15,-25 25 0,25-25 16,0 0-16,-25 25 0,25-25 0,0 1 0,-25 24 16,25-25-16,0 0 0,-24 0 15,24 0 1,0 1 0,0-1-1,-25 25 1,25-25-1,0 0 1,-25 25 15,0-25-15,0 25 0,1 0-1,-1 0 1,0 0-1,25-25-15,-25 25 0,0 0 16,1 0-16,-1 0 16,0 0-16,0 0 0,0 0 15,1 0-15,-1-24 16,0 24-16,-25 0 16,1 0-16,24 0 0,0 0 15,0-25-15,0 25 0,1 0 0,-1 0 16,0 0-16,0 0 0,0 0 0,1 0 0,-1 0 15,0-25-15,0 25 0,0 0 0,1 0 16,-1 0-16,0 0 0,0 0 0,0 0 16,1 0-16,-1 0 0,0 0 0,0 0 15,0 0-15,1 0 0,-1 0 0,0-25 16,0 25-16,0 0 0,1 0 16,-1 0-16,0 0 0,0 0 15,0 0-15,1 0 0,-1-25 16,0 25-16,0 0 0,0 0 0,1 0 0,-1 0 15,0 0-15,0-24 0,0 24 0,0 0 16,1 0-16,-26 0 16,25 0-16,0 0 0,1 0 0,-1 0 15,0 0-15,0 0 0,0 0 0,1 0 16,-1 0-16,0 0 0,0 0 0,0 0 0,1 0 16,-1 0-16,0 0 0,0 0 0,0-25 15,1 25-15,-1 0 0,0 0 0,0 0 16,0 0-16,1 0 0,-1 0 15,0 0-15,0 0 0,0 0 0,1 0 0,-1 0 16,0 0-16,0 0 0,0 0 0,1 0 16,-1 0-16,0-25 0,0 25 0,0 0 15,1 0-15,-1 0 0,0 0 0,0 0 16,0 0-16,0 0 0,1 0 0,-1 0 0,0 0 16,0 0-16,0 0 0,-24 0 15,24 0-15,0 0 0,0 0 0,1 0 16,-1 0-16,0 0 0,0 0 0,0 0 15,1 0-15,-1 0 0,0 0 16,0 0-16,0 0 0,-24 0 16,24 0-1,0 0-15,0 0 0,1 0 16,-100 0 0,99 0-16,0 0 0,0 0 15,0 0-15,1 0 0,-1 0 0,0 25 16,0-25-16,0 0 0,0 0 0,1 0 0,-1 0 15,0 0-15,0 0 0,0 0 0,1 25 16,-1-25-16,0 0 0,0 0 0,0 0 16,1 0-16,24 24 0,-25-24 0,0 0 15,0 0-15,-49 25 0</inkml:trace>
  <inkml:trace contextRef="#ctx0" brushRef="#br2" timeOffset="-205720.75">11013 719 0,'-25'0'31,"25"25"-15,25-25-1,-25 25-15,0 0 16,0 0-16,0-1 15,0 26-15,0-25 0,25 0 16,-25-1-16,0 1 0,0 0 0,0 0 16,25 24-16,-25-24 0,0 0 0,0 25 0,0-26 15,0 26-15,25-25 0,-25 24 0,0-24 16,0 0-16,0 25 0,0-26 0,24 1 16,-24 25-16,0-25 0,0-1 15,0 1-15,0 0 0,25 0 0,-25 0 0,0 0 0,0-1 16,0 1-16,0 0 0,0 0 15,25-25-15,-25 25 0,0-1 0,0 1 16,0 0-16,0 0 16,0 0-1,25-25-15,-25 24 16,0 1 0,25-25-1,-25 25-15,25-25 16,-25 25-16,24-25 15,1 0 1,-25 25-16,25-25 16,0 0-16,0 0 15,-1 0-15,1 0 16,0 0-16,0 0 0,0 0 16,-1 0-16,1 0 15,0 0-15,0 0 16,0 0-16,-1 0 0,1 0 0,0 0 15,0 0-15,0 0 0,-1 0 16,26 0-16,0 0 0,-26 0 0,1 0 16,0 0-16,0 0 0,24 0 0,-24 0 0,0 0 15,0 0-15,0 0 0,-1 0 0,26 0 16,-25 0-16,0 0 0,0 0 0,-1 0 0,1 0 16,0 0-16,25 0 0,-26 0 15,1 0-15,0 0 0,0 0 0,0 0 16,-1 0-16,26 0 0,-25 0 15,24 0-15,-24 0 0,0 0 0,0 0 0,0 0 16,-1 0-16,-24 24 0,25-24 0,0 0 16,0 0-16,0 0 0,-1 0 0,1 0 15,0 0-15,0 0 0,0 0 0,-1 0 16,1 0-16,0 0 0,0 25 16,0-25-16,-1 0 0,1 0 15,0 0-15,25 0 0,-25 0 0,-1 0 0,1 0 16,-25 25-16,25-25 0,0 0 0,0 0 15,-1 0-15,1 0 0,0 0 0,0 0 16,0 0-16,-1 0 0,1 0 16,0 0-16,0 0 0,0 0 15,-1 0-15,1 0 0,0 0 0,0 0 16,0 0-16,24 0 16,-24 0-16,0 0 0,0 0 15,-1 0-15,1 0 0,0 0 16,0 0-16,0 0 0,-1 0 0,1 0 15,0 0-15,0 0 0,0 0 16,-1 0-16,1 0 0,0 0 0,0 0 0,0 0 16,-1 0-16,1 0 0,-25 25 0,25-25 15,0 0-15,0 0 0,0 0 0,-1 0 16,1 0-16,0 0 0,0 0 0,0 0 16,-1 0-16,1 0 0,0 0 15,0 0-15,0 0 0,-1 0 16,1 0-16,0 0 0,0 0 15,0 0 1,-1 0-16,1-25 0,0 25 16,0 0-16,0 0 15,-1 0 1,-24-25-16,25 25 0,0-25 16,-25 1-1,25 24-15,-25-25 16,25 0-1,-25 0-15,0 0 0,24 25 16,-24-24-16,0-1 0,0 0 16,0 0-16,0 0 0,0 1 15,0-1-15,-24 0 0,24 0 16,0 0-16,-25 1 0,25-1 16,0 0-16,0 0 0,-25 0 15,25 0-15,0-49 0,-25 49 0,25 0 0,0 1 16,-25-1-16,25 0 0,0 0 0,0 0 15,-24 1-15,24-1 0,0 0 0,0 0 16,-25 0-16,25 1 0,0-1 0,0 0 16,-25 0-16,25 0 0,0-24 31,0 24-15,0 0-16,-25 25 0,25-25 15,0 1 1,-25 24-16,1 0 15,24-25 1,-25 25-16,0 0 16,25-25-16,-25 25 15,0 0-15,1 0 16,-1-25-16,0 25 0,0 0 0,0 0 16,1 0-16,-1 0 0,0 0 0,0 0 15,0 0-15,1-25 0,-1 25 0,-25 0 0,25 0 16,0 0-16,-24 0 0,24 0 0,-25-24 0,26 24 15,-1 0-15,-25 0 0,25 0 16,-24 0-16,24 0 0,-25 0 0,-24-25 0,49 25 16,-24 0-16,24 0 0,-25 0 0,1 0 15,24-25-15,-25 25 0,1 0 0,-1 0 0,0 0 16,26 0-16,-26 0 0,0-25 0,1 25 16,24 0-16,-25 0 0,1 0 0,-1 0 0,25 0 15,-24 0-15,-1 0 0,25-25 0,-24 25 0,24 0 16,-50 25-16,26-25 15,24 0-15,-25 0 0,26 0 0,-26 0 0,0 25 0,26-25 16,-26 0-16,25 0 0,-24 0 0,24 0 16,-25 0-16,25 0 0,-24 0 0,24 0 0,0 0 15,-25 25-15,26-25 0,-1 0 0,0 0 16,0 0-16,0 0 0,1 0 0,-1 0 0,0-25 16,0 25-16,0 0 0,1 0 15,-1 0-15,0 0 0,0 0 0,0 0 16,1 0-16,-1 25 15</inkml:trace>
  <inkml:trace contextRef="#ctx0" brushRef="#br2" timeOffset="-203209.75">17909 3324 0,'0'0'16,"-25"-25"-16,25 50 62,0 0-46,0-1-16,0 1 16,0 0-16,0 25 0,0-26 0,0 1 0,0 25 15,25-1-15,-25 1 0,0-25 0,0 25 16,0-1-16,25 1 0,-25-1 0,0 1 16,0-25-16,0 24 0,25-24 0,-25 25 15,0-25-15,0 24 0,0-24 0,0 0 16,0 24-16,0-24 0,0 0 0,0 0 0,0 24 15,0-24-15,0 0 0,0 0 0,0 0 16,0-1-16,0 1 0,0 0 16,0 0-16,24-25 0,-24 25 0,0-1 15,0 1-15,25 0 16,0-25 15,0 0-15,0 0-1,-1 0 1,1 0-16,25 0 47,-1 0-47,1 0 0,-25 0 0,49 25 0,-24-25 16,-1 0-16,26 0 0,-25 0 0,24 0 15,-49 0-15,24 0 0,1 0 0,0 0 16,-1 0-16,1-25 0,74 25 15,-75 0-15,1-25 0,-25 25 0,24 0 16,1 0-16,-25 0 0,24 0 0,1 0 16,-25 0-16,24 0 0,1 0 0,0 0 15,-1 0-15,1 0 0,0 0 0,-1 0 16,1 0-16,-25 0 0,24 0 0,1 0 0,-1 0 16,-24 0-16,25 0 15,-1-25-15,-24 25 0,50 0 0,-26 0 0,-24 0 16,25 0-16,-26 0 0,1 0 0,25 0 15,-25 0-15,24 0 0,-24 0 0,25 0 16,-1 0-16,-24 0 0,25 0 0,-25 0 0,24 0 16,26 0-16,-51 0 0,1 0 15,25 0-15,-25 0 0,-1 0 0,26 0 16,-25 0-16,0 0 0,-1 0 0,1 0 16,0 0-16,0 0 0,0 0 0,-1 0 0,26 0 15,-25 0-15,0 0 0,-1 0 0,1 0 16,0 0-16,0 0 0,0 0 0,-1 0 0,1 0 15,25 0-15,-25 0 0,-1 0 0,1 0 16,0-24-16,0 24 0,25 0 0,-26 0 16,1 0-16,0 0 0,0 0 0,0-25 15,-1 25-15,1 0 0,25 0 0,-25 0 16,-1-25-16,1 25 0,0 0 16,0 0-16,0 0 0,-1 0 15,1 0-15,-25-25 0,25 25 0,0 0 0,0 0 16,-1 0-16,1-25 15,0 25-15,0 0 16,0-24-16,-1 24 16,-24-25-1,0 0-15,25 25 0,-25-25 16,25 25-16,-25-25 16,0 1-1,25 24-15,-25-25 0,0 0 16,0 0-16,0 0 15,0 1-15,0-1 16,0 0-16,0 0 0,0 0 0,0 1 16,-25-1-16,25 0 0,0 0 15,0 0-15,0 1 0,-25-1 0,25 0 16,0 0-16,0 0 0,0 1 0,-25-1 0,25 0 16,0 0-16,0 0 0,-24-24 0,24 24 15,0-25-15,-25 25 0,25 1 16,0-1-16,0 0 0,0 0 0,-25 0 0,25 1 15,0-1-15,0 0 0,0 0 16,-25 25-16,25-25 0,0 1 0,0-1 16,0 0-1,-25 0-15,25 0 16,0 1 0,-24 24-1,-1 0 16,0 0-15,0 0-16,0 0 16,1 0-16,-1 0 0,0 0 15,-25 0-15,26 24 0,-1-24 0,-25 0 0,25 0 16,-24 0-16,-1 25 0,25-25 0,-24 0 16,-1 0-16,0 0 0,1 0 0,24 0 15,-25 0-15,1 0 0,-1 25 0,1-25 0,24 0 16,-25 0-16,1 0 0,-1-25 0,0 25 15,1 0-15,24 0 0,-25 0 16,1 0-16,-1 0 0,1 0 0,-1 0 0,0 0 16,1-25-16,-1 25 0,0 0 0,1 0 0,-1 0 15,1 0-15,-1-24 0,0 24 0,1 0 16,-1 0-16,1 0 0,24 0 0,-25 0 16,1 0-16,-1 0 0,0 0 0,1 0 15,-1 0-15,-24 0 0,24 0 0,1 0 0,-1 0 16,-49 24-16,49-24 15,0 0-15,1 0 0,-1 0 0,1 25 0,24-25 16,-25 0-16,25 0 0,1 25 0,-26-25 16,25 0-16,0 0 0,1 25 0,-26-25 0,25 0 15,0 25-15,-24-25 0,24 0 0,0 0 16,-24 24-16,24-24 0,-25 0 0,25 0 16,-24 0-16,-1 0 0,25 25 15,-24-25-15,24 0 0,-25 0 0,25 0 0,-24 0 16,24 0-16,0 0 0,-24 0 0,24 0 0,0 0 15,0 0-15,0 0 0,1 0 0,-1 0 16,-99 0-16</inkml:trace>
  <inkml:trace contextRef="#ctx0" brushRef="#br2" timeOffset="-197278.75">18728 6846 0,'24'0'47,"-24"25"15,0 0 1,0 0-63,0-1 15,0 1-15,0 0 0,25 0 16,-25 0-16,0-1 0,0 1 16,0 0-16,0 0 0,0 24 0,0-24 15,0 0-15,0 0 0,0 24 0,0-24 16,0 0-16,25 25 0,-25 49 15,0-74-15,0-1 0,0 1 16,0 0-16,25 0 0,-25 0 16,0-1-16,0 1 0</inkml:trace>
  <inkml:trace contextRef="#ctx0" brushRef="#br2" timeOffset="-196647.73">18802 6945 0,'0'-24'31,"0"-1"16,25 25-47,0 0 16,-25-25-16,24 25 15,1 0-15,0 0 0,0-25 16,0 25-16,-1 0 0,51 0 15,-50 0-15,-1 0 0,1 25 0,0-25 16,0 0-16,0 25 0,-1-25 0,1 0 16,-25 25-16,25-25 0,-25 24 0,25-24 15,-25 25-15,0 0 0,25-25 0,-25 25 0,0 0 16,0-1-16,0 1 16,0 0-16,0 0 15,-25 0-15,25-1 0,-25-24 0,25 25 16,0 0-16,-25-25 0,0 25 0,25 0 15,-24-25-15,-1 24 0,0 1 0,0-25 16,0 0-16,1 25 0,-1-25 0,0 0 16,0 0-16,0 0 0,1 0 0,-1 0 15,0 0-15,0-25 0,0 25 0,-49-49 16</inkml:trace>
  <inkml:trace contextRef="#ctx0" brushRef="#br2" timeOffset="-196226.75">18802 6896 0,'-25'0'0,"25"25"0,0-1 46,0 1-30,0 0-16,0 0 16,0 0-16,0-1 0,0 1 15,0 0-15,0 25 0,0-26 0,0 1 16,0 0-16,25 25 0,-25-26 0,0 26 16,0-25-16,0 24 0,0-24 15,25 99-15,-25-99 16,0 0-16,0 0 0,0-1 0,25 26 15</inkml:trace>
  <inkml:trace contextRef="#ctx0" brushRef="#br2" timeOffset="-189339.73">12080 8434 0,'0'-25'15,"0"0"1,25 0 0,-25 0-1,24 25-15,-24-24 0,25 24 0,-25-25 16,25 25-16,-25-25 0,25 25 15,-25-25-15,25 25 0,0 0 16,-1-25-16,1 25 16,0 0-16,0 0 0,0 0 0,-1-24 0,1 24 15,0 0-15,0 0 0,24 0 0,-24 0 16,0 0-16,25 0 0,-26 24 0,26-24 16,-25 0-16,0 0 0,24 0 0,-24 0 15,25 25-15,-26-25 0,1 0 0,25 0 16,-25 0-16,-1 0 0,26 0 0,-25 0 0,0 0 15,-1 0-15,1 0 0,0 0 0,0 0 16,0-25-16,0 25 0,-1 0 16,-24-24-16,25 24 0,0-25 0,0 0 15,0 25-15,-1-25 0,1 25 16,-25-25-16,25 25 0,0 0 0,-25-24 16,25 24-16,-1 0 0,1 24 15,0-24-15,0 0 16,0 25-16,-1-25 0,1 25 0,0-25 0,0 25 15,0 0-15,-1-25 0,1 24 0,25 1 16,-25-25-16,-1 25 0,26-25 0,-25 25 16,24-25-16,1 25 0,-25-25 0,24 0 15,1 0-15,-25 0 0,24 0 0,-24 0 0,25 0 16,-25 0-16,0-25 0,-1 25 0,1 0 16,0-25-16,0 25 0,0-25 0,-1 0 15,1 25-15,0-24 0,0 24 0,0-25 16,-1 0-16,1 25 0,0-25 15,0 25-15,0 0 16,-1 0-16,1 0 0,0 0 16,0 0-16,0 25 0,-1-25 0,1 0 15,0 25-15,0-25 0,24 25 0,-24-25 16,25 0-16,-25 24 0,24-24 0,1 0 0,-1 0 16,-24 0-16,25 0 0,0 0 0,-26 0 15,26 0-15,0 0 0,-26 0 0,1-24 16,25 24-16,-25 0 0,-1-25 0,1 25 15,0-25-15,0 25 0,0-25 0,-1 25 0,1-25 16,0 1-16,0 24 0,-25-25 0,25 25 16,-1 0-16,-24-25 0,25 25 0,0 0 15,-25-25-15,25 25 0,0 0 16,-1 0-16,-24 25 0,25-25 0,0 0 0,0 0 16,0 25-16,24-25 0,-24 25 15,0-25-15,24 24 0,-24-24 0,25 25 0,0-25 16,-1 25-16,-24-25 0,25 25 0,-1-25 15,1 0-15,-1 0 0,1 0 0,0 0 16,-1 0-16,1 0 0,-1 0 0,-24-25 0,25 25 16,-25-25-16,24 25 0,-24-25 0,0 25 15,24-24-15,-24 24 0,0-25 0,25 0 16,-26 0-16,1 25 0,0-25 16,0 25-16,0 0 0,-1-25 0,1 25 15,0 0-15,0 0 0,0 0 0,0 0 16,-1 0-16,1 25 0,0-25 0,25 0 15,-26 25-15,1-25 0,25 25 0,-25 0 16,24-25-16,-24 25 0,25-25 0,-26 24 0,26-24 16,0 25-16,-1-25 0,1 0 15,74 25-15,-75-25 0,1 0 16,0 0-16,-26-25 0,26 25 0,0 0 16,-25-25-16,24 25 0,1-24 0,-25-1 15,-1 25-15,26-25 0,-25 0 0,0 25 0,-1-25 16,26 25-16,-25-25 0,0 1 0,-1 24 15,1-25-15,0 25 0,0 0 0,0-25 16,-1 25-16,1 0 0,0 0 16,0 0-16,0 0 0,-1 25 0,1-25 0,0 0 0,0 25 15,0-25-15,24 0 0,-24 24 0,25-24 16,-26 25-16,26-25 0,0 25 0,-1-25 16,1 25-16,-25-25 0,24 0 0,1 0 15,0 25-15,-1-25 0,1 0 0,-25-25 0,24 25 16,1 0-16,-25 0 0,49-25 15,-24 0-15,-26 25 0,1-25 0,25 25 16,-25-24-16,-1 24 0,1-25 0,0 25 16,0-25-16,0 25 0,-1-25 0,1 25 0,0-25 15,0 25-15,0 0 0,-1 0 0,1 0 16,0 0-16,0 0 0,0 0 0,0 25 16,24-25-16,-24 0 0,0 25 31,173 25-31,-148-26 0,-1-24 0,-24 0 15,25 0-15,-1 0 0,1 0 0,0 0 16,-1 0-16,-24 0 0,25 0 0,-1 0 0,1-24 16,-25 24-16,24 0 0,1-25 0,0 25 15,-26-25-15,26 25 0,-25-25 0,24 0 16,-24 25-16,25-24 0,-25 24 0,-1-25 16,51 25-16,-50-25 0,-1 25 0,1 0 15,0 0-15,0 0 0,0 0 0,-1 0 16,1 25-16,0-25 0,0 25 0,24-25 0,-24 24 15,0-24-15,0 25 0,24 0 0,-24-25 16,25 25-16,-25 0 0,24-1 0,1-24 0,0 25 16,-1-25-16,-24 25 0,25-25 0,-1 25 15,1-25-15,-1 0 0,-24 25 0,25-25 16,-1 0-16,-24 0 0,25-25 0,-25 25 0,24 0 16,-24 0-16,0-25 0,0 25 0,24-25 15,-24 25-15,0-25 0,0 25 0,-1-24 0,1 24 16,0 0-16,0-25 0,0 25 0,-1-25 0,1 25 15,0 0-15,0 0 0,0-25 16,-1 25-16,1 0 0,50 25 0,-50-25 16,24 0-16,-24 25 0,25-25 0,-26 25 0,26-25 15,0 24-15,-1-24 0,1 25 0,-1 0 0,1-25 16,0 25-16,-1-25 0,1 25 0,-1-25 0,1 0 16,0 25-16,-1-25 0,1 0 0,-1 0 15,-24 0-15,25-25 0,0 25 0,-1 0 0,-24-25 16,25 25-16,-26-25 0,26 25 0,-25-25 0,0 25 15,-1-25-15,1 1 0,0 24 0,0-25 16,49-50-16</inkml:trace>
  <inkml:trace contextRef="#ctx0" brushRef="#br2" timeOffset="-169169.73">16173 8657 0,'0'0'16,"-25"0"-16,25 25 78,0-1-62,25 1-16,-25 0 15,0 0-15,0 0 0,0-1 16,0 1-16,24 0 0,-24 0 0,0 0 16,0-1-16,0 1 0,25 0 0,-25 0 0,0 0 15,0 0-15,0-1 0,25 1 16,-25 0 0,0 0-16,0 0 0,0-1 0,25-24 15,-25 25-15,0-50 47,-25 1-31,25-1-16,0 0 15,-25 25-15,25-25 0,0 0 16,-25 25-16,25-24 0,0-1 0,-24 0 16,24 0-16,0 0 15,-25 25-15,25-25 0,0 1 16,0-1-16,0 0 0,0 0 15,0 0-15,0 1 16,0-1-16,0 0 0,25 0 16,-25 0-16,24 1 15,-24-1-15,25 25 16,-25-25-16,25 0 0,0 0 16,0 25-1,-25-24-15,24 24 16,-24 24-16,25-24 15,0 0-15,-25 25 0,25-25 0,-25 25 16,25-25-16,-25 25 0,25-25 0,-25 25 16,24-1-16,1 1 0,-25 0 15,25 0-15,0 0 0,-25-1 16,25 1-16,-25 0 0,24 0 0,-24 0 16,0-1-16,25 1 15,-25 0-15,0 0 0,0 0 0,25 0 16,-25-1-16,0 1 15,0 0-15,25 0 16,-25 0 0</inkml:trace>
  <inkml:trace contextRef="#ctx0" brushRef="#br2" timeOffset="-168854.75">16197 9004 0,'-24'0'16,"48"0"-16,1 0 47,0 0-47,0 0 15,0 0-15,-1 0 16,1 0-16,0 0 0,0 0 16,0 0-16,0 0 0,-1 0 0,1 0 15,0 0-15,0 0 0,0-25 0,-1 25 0,1 0 16,0 0-16,74 0 15</inkml:trace>
  <inkml:trace contextRef="#ctx0" brushRef="#br2" timeOffset="-168393.73">17066 8632 0,'-25'0'0,"25"25"63,0 0-48,25-25-15,-25 24 0,0 1 16,0 0-16,0 0 0,0 0 15,0-1-15,24 1 0,-24 0 0,0 0 0,0 0 16,0-1-16,0 1 16,25 0-16,-25 0 0,0 25 0,0-26 15,0 1-15,25-25 0,-25 25 16,0 0-16,0 0 16</inkml:trace>
  <inkml:trace contextRef="#ctx0" brushRef="#br2" timeOffset="-167733.75">17066 8657 0,'0'0'0,"0"-25"15,24 0 17,-24 0-1,25 25-31,-25-24 16,25 24-16,0-25 0,0 25 15,-1 0-15,1 0 0,0 0 16,0 0-16,0 0 0,-1 25 0,1-25 15,0 24-15,0 1 0,0 0 16,-25 0-16,24 0 16,-24-1-16,0 1 0,0 0 15,0 0-15,0 0 16,-24-1-16,24 1 0,-25-25 0,25 25 16,-25 0-16,0-25 0,25 25 15,-25-25-15,25 24 0,-24-24 16,-1 0-1,25-24 1,25 24-16,-25-25 16,24 25-16,1-25 15,0 25-15,0-25 16,0 25-16,-1 0 16,1 0-16,0 0 0,0 0 0,0 25 15,0-25-15,-1 0 16,-24 25-16,50 0 15,-25-1-15,-25 1 16,0 0-16,0 0 0,0 0 16,0 0-16,0-1 15,0 1-15,-25 0 0,0 0 16,25 0-16,-25-25 0,25 24 0,-24-24 16,-1 25-16,0 0 15,0-25-15,0 25 0,0-25 0,1 0 0,-1 0 16,0 25-16,0-25 0,0 0 0,-99-25 15</inkml:trace>
  <inkml:trace contextRef="#ctx0" brushRef="#br2" timeOffset="-164347.75">16049 8334 0,'0'0'0,"24"0"63,1 0-16,-25 25-32,25-25-15,0 0 16,0 0-16,-1 0 15,1 0-15,0 0 16,25 0-16,-26 0 0,26 0 16,0 0-16,-25 0 0,-1 0 15,1 0-15,0 0 0,0 0 16,0 0-16,-25-25 16,-25 50 30</inkml:trace>
  <inkml:trace contextRef="#ctx0" brushRef="#br2" timeOffset="-163769.75">17041 8334 0,'0'0'0,"25"0"63,-1 0-32,1 0-15,0 0-1,0 0-15,0 0 0,-1 0 16,1 0-16,0 0 0,0 0 16,0 0-16,-1 0 0,1 0 0,0 0 15,0 0-15,0 0 16</inkml:trace>
  <inkml:trace contextRef="#ctx0" brushRef="#br2" timeOffset="-156761.75">16321 9773 0,'0'25'63,"0"0"-32,0-1-15,0 1-16,0 0 15,0 0-15,0 0 0,0-1 0,0 1 16,0 0-16,25 0 0,-25 0 0,0 0 0,0-1 15,0 1-15,0 0 0,25-25 16,-25 25-16,0 0 0,0-1 16,0 1-1,0-50 32,-25-49-16,25 49-31,0 0 16,0 1-16,0-1 16,0 0-16,-25 25 0,25-25 0,0 0 15,0 0-15,0 1 0,0-1 16,0 0-16,25 0 0,-25 0 0,0 1 16,0-1-16,0 0 15,25 25-15,-25-25 0,0 0 16,25 25-1,0 0 1,-25 25 0,25-25-16,-1 25 15,1 0 1,0-25-16,-25 25 0,25-25 0,-25 24 16,25 1-16,-1 0 0,-24 0 15,25 0-15,0-1 16,-25 1-16,0 0 0,25-25 15,-25 25-15,0 0 0,25 24 16,-25-24-16,24 0 0,-24 0 16,0 0-16,0-1 15,0 1-15,0 0 0,0 0 16,0 0-16,0-1 31</inkml:trace>
  <inkml:trace contextRef="#ctx0" brushRef="#br2" timeOffset="-156491.75">16346 10120 0,'25'0'32,"0"0"-1,0 25-15,0-25-16,-1 0 15,1 0-15,0 0 0,0 0 16,0 0-16,123-25 0</inkml:trace>
  <inkml:trace contextRef="#ctx0" brushRef="#br2" timeOffset="-155835.75">16197 9525 0,'0'0'0,"0"25"47,25-25-16,0 0-15,0 0-1,0 0-15,-1 0 0,1 0 16,0 0-16,0 0 0,0 0 0,0 0 16,-1-25-16,1 25 0,0 0 0,0 0 15,0 0-15,-1 0 0,1 0 0,0 0 16,0 0-16,0 0 0,-1 0 15,1 0-15,-25 25 16,25-25-16</inkml:trace>
  <inkml:trace contextRef="#ctx0" brushRef="#br2" timeOffset="-155298.75">17190 9798 0,'-25'0'32,"25"25"30,0-1-46,0 1-16,0 0 0,0 0 15,25 74 1,-25-74-16,0 0 0,0 0 0,24-1 0,-24 1 16,0 0-16,0 0 0,0 0 0,25-25 15,-25 24-15,0 1 0</inkml:trace>
  <inkml:trace contextRef="#ctx0" brushRef="#br2" timeOffset="-154695.75">17140 9773 0,'0'-25'15,"0"0"32,25 25-31,-25-24-16,25 24 15,-1 0-15,1 0 0,0-25 16,0 25-16,0 0 0,-1 0 0,1 0 16,0 0-16,0 25 0,0-25 15,-1 24-15,1 1 16,-25 0-16,0 0 15,0 0-15,0-1 0,-25 1 16,25 0-16,-24 0 0,24 0 0,-25-1 16,0 1-16,0 0 15,25 0 1,0-50-16,25 25 16,-25-25-1,25 25-15,-25-25 16,25 25-16,-1 0 15,-24-24-15,25 24 0,0 24 16,0-24-16,0 0 16,0 25-16,-1 0 15,1 0 1,-25 0-16,25 0 16,-25-1-16,0 1 0,0 0 15,-25-25-15,25 25 0,-25-25 16,25 25-16,-24-25 0,24 24 15,-25-24-15,0 25 0,0-25 16,0 25-16,0-25 0,1 0 0,-1 0 0,0 0 16,-74 0-16</inkml:trace>
  <inkml:trace contextRef="#ctx0" brushRef="#br2" timeOffset="-153418.75">16545 10914 0,'0'25'62,"25"-25"-46,-25 25-16,0-1 15,0 1-15,24 0 16,-24 0-16,0 0 0,0-1 16,0 1-16,0 0 0,0 0 0,25-25 15,-25 25-15,0 0 0,0-1 16,0 1-16,0 0 16,0-50 15,-25 0-16,25 1-15,0-1 16,0 0-16,0 0 0,-24 0 16,24 0-16,0 1 0,0-1 0,0 0 15,0 0-15,0 0 0,0 1 0,0-1 16,0 0-16,0 0 0,0 0 16,0 1-16,24 24 15,-24-25-15,25 25 16,0 0-1,0 0 1,0 0-16,-1 0 16,1 0-16,-25 25 0,25-25 15,-25 24-15,25-24 0,-25 25 16,25-25-16,-25 25 0,24-25 0,-24 25 16,25 0-16,-25-1 0,0 1 15,25 0-15,-25 0 0,0 0 16,0-1-16,25-24 0,-25 25 0,0 0 15,0 0-15,0 0 16,0 0-16,25-1 0,-25 1 16,0 0-1</inkml:trace>
  <inkml:trace contextRef="#ctx0" brushRef="#br2" timeOffset="-153180.75">16619 11137 0,'-25'0'16,"50"0"30,0 0-30,0 0 0,0 0-16,-1 0 0,1 0 0,0 0 15,124 0-15</inkml:trace>
  <inkml:trace contextRef="#ctx0" brushRef="#br2" timeOffset="-152813.75">17214 10840 0,'0'-25'0,"0"50"63,0-1-47,0 1-1,25-25-15,-25 25 0,0 0 0,0 0 16,0-1-16,25 1 0,0 124 15,-25-124 1,0 0-16,25 0 0,-25-1 0,0 1 16,24 0-16,-24 25 0</inkml:trace>
  <inkml:trace contextRef="#ctx0" brushRef="#br2" timeOffset="-152276.75">17214 10840 0,'0'0'0,"0"-25"0,25 25 31,0 0 0,0 0-31,0 0 16,-1 0-16,1 0 0,0 0 15,0 0-15,0 0 16,-1 25-16,-24-1 0,25 1 16,-25 0-16,25 0 0,-25 0 0,0-1 15,-25 1-15,25 0 16,0 0-16,0 0 0,-25-1 16,50-24-1,-25-24 1,25 24-1,-25-25 1,25 25-16,0 0 16,0 0-16,-1 0 15,1 25-15,0-25 0,0 0 16,-25 24-16,25-24 0,-25 25 16,24-25-16,-24 25 0,25 0 15,-25 0-15,0 0 0,25-1 16,-50 1-16,25 0 15,0 0-15,-25-25 0,25 25 16,-24-25-16,-1 24 0,0 1 16,0-25-16,0 0 0,1 25 0,-1-25 0,0 0 15,0 25-15,0-25 0,0 0 16,1 0-16,-1 0 0,0-25 0,-49-25 16</inkml:trace>
  <inkml:trace contextRef="#ctx0" brushRef="#br2" timeOffset="-151937.75">17239 10592 0,'0'0'0,"25"0"62,0 0-46,0 0-16,-1 0 0,1 0 15,0 0-15,0-25 16,0 25-16,24 0 0,-24 0 0,0 0 0,0 0 16,0 0-16,-1 0 0,100 0 0</inkml:trace>
  <inkml:trace contextRef="#ctx0" brushRef="#br2" timeOffset="-150782.75">16446 12154 0,'24'0'31,"-24"-25"-16,0 50 32,0 0-31,0 0-16,0 0 0,0 0 0,25-1 0,-25 1 16,0 0-16,0 0 0,0 0 0,25-25 15,-25 24-15,0 1 0,0 0 16,0 0-16,0 0 15,0-50 17,-25 25-32,25-25 0,-25-49 31,25 49-31,0 0 0,0 0 0,0 0 0,-24 25 16,24-24-16,0-1 0,0 0 0,0 0 15,0 0-15,0 0 0,0 1 0,0-1 16,24 0-16,-24 0 15,25 25-15,-25-25 16,25 25-16,0 0 0,-25-24 16,25 24-16,-1 0 0,1 0 15,0 24-15,0-24 16,-25 25-16,25-25 0,-1 25 16,1 0-16,0 0 15,-25-1-15,25-24 0,-25 25 16,25 0-16,-25 0 0,24 0 15,-24 0-15,25-1 0,-25 1 0,0 0 16,0 0-16,25 0 0,-25-1 16,0 1-16,0 0 0,0 0 15,0 0 1,25-25-16,-25 24 0,0 1 0</inkml:trace>
  <inkml:trace contextRef="#ctx0" brushRef="#br2" timeOffset="-150527.75">16520 12254 0,'0'-25'16,"25"25"31,0 0-47,-1 0 15,1 0-15,0 0 16,0 0-16,0 0 0,-1 0 0,125 0 0</inkml:trace>
  <inkml:trace contextRef="#ctx0" brushRef="#br2" timeOffset="-150192.75">17190 12030 0,'-25'0'16,"25"-25"-16,0 50 16,0 0 31,0 0-32,25 0-15,-25-1 0,0 1 16,24 0-16,-24 0 0,0 0 0,0 24 15,25-24-15,-25 0 0,0 0 0,0 0 16,25-1-16,-25 1 0,0 0 0,0 0 16,0 0-16,50 49 0</inkml:trace>
  <inkml:trace contextRef="#ctx0" brushRef="#br2" timeOffset="-149647.75">17190 12005 0,'0'0'0,"0"-24"16,24-1 31,1 25-47,0 0 15,0 0 1,0-25-16,-1 50 0,1-25 0,0 0 16,0 0-16,0 0 0,-1 25 0,1-25 15,-25 24-15,25-24 0,-25 25 16,0 0-16,0 0 0,0 0 16,0-1-16,-25 1 0,25 0 15,-25 0-15,25 0 0,-24 0 16,24-1-16,-25-24 0,25 25 15,0-50 17,25 25-32,-1 0 15,1 0-15,0 0 16,0 0-16,0 0 0,0 0 16,-1 0-16,1 0 15,0 0-15,-25 25 0,25-25 0,0 0 16,-25 25-16,24-25 0,-24 25 0,25 0 15,-25-1-15,0 1 16,0 0-16,0 0 0,0 0 16,-25-1-16,1 1 15,-1 0-15,0-25 0,0 25 16,0-25-16,1 25 0,-1-25 0,0 0 16,-74-25-16</inkml:trace>
  <inkml:trace contextRef="#ctx0" brushRef="#br2" timeOffset="-146419.75">17983 9004 0,'25'25'78,"0"-25"-63,0 25-15,0-25 16,-1 0-16,1 0 0,0 0 16,0 0-16,0 0 15,-1 0-15,1-25 16,0 25 0,-50 0 30,0 0-46,1 0 16,-1 0 0,0 0-16,0 0 0,0-25 15,1 25-15,-1 0 16,0 0-16,0 0 16,50 0 15,0 0 0,0 0-15,-1 0-16,1 0 0,0 0 15,0 0-15,24 0 16</inkml:trace>
  <inkml:trace contextRef="#ctx0" brushRef="#br2" timeOffset="-145125.75">18802 8830 0,'-25'-74'0,"50"74"109,0 25-93,0 0-16,-25-1 15,24 1-15,1 0 0,0 0 0,25 24 16,-26-24-16,-24 25 0,25-25 16,-25 0-1,-25-25 32,25-25-47,0 0 16,0 0-16,-24 0 0,24 0 15,0 1-15,0-1 0,0 0 0,0 0 16,0 0-16,0 1 0,0-1 0,0 0 16,0 0-16,24 0 15,-24 1-15,25 24 16,0 0 15,-25 24-31,25 1 0,-25 0 16,25-25-16,-25 25 0,24 0 15,-24-1-15,0 1 0,25-25 16,-25 25-16,0 0 0,25 0 0,-25-1 16,0 1-16,25 0 0,-25 0 15,0 0-15,0 0 0,0-1 16,0 1-1,-25-25 17,25-25-32,-25 1 15,25-1-15,0 0 16,-25 0-16,25 0 16,0 0-16,0 1 0,0-100 31,0 99-31,25 0 0,-25 0 0,0 0 15,25 25-15,-25-24 0,25 24 16,0-25-16,-1 25 16,-24 25-16,25-25 0,0 24 15,-25 1 1,50 74 0,-26-74-16,-24 0 15,0 0-15,25 74 0</inkml:trace>
  <inkml:trace contextRef="#ctx0" brushRef="#br2" timeOffset="-144673.75">19769 8930 0,'-24'0'15,"24"-25"1,-25 25 0,0 0-1,25 25 1,-25-25-16,25 24 15,-25-24-15,25 25 16,0 0-16,-24 0 16,24 0-16,24-25 0,-24 25 15,0-1-15,25-24 0,-25 25 16,25-25-16,0 25 0,0-25 16,-1 0-16,1 0 15,0-25-15,0 25 0,0-25 16,-1 1-16,-24-1 0,25 0 15,-25 0-15,0 0 0,-25 0 16,25 1-16,-24 24 0,24-25 0,-25 0 16,0 25-16,25-25 0,-25 25 15,0 0-15,-49 0 0</inkml:trace>
  <inkml:trace contextRef="#ctx0" brushRef="#br2" timeOffset="-144118.75">18083 10096 0,'24'0'47,"1"0"-31,0 0-1,0 0-15,0 0 16,-1 0-16,1 0 0,0 0 16,0 0-16,0 0 0,-1 0 0,1 0 0,0 0 15,0 0-15,0 0 0,49 0 16,50-25-16</inkml:trace>
  <inkml:trace contextRef="#ctx0" brushRef="#br2" timeOffset="-143276.75">18976 9922 0,'0'0'0,"24"0"16,-24-25-1,25 25 1,0 0-16,0 0 16,0 0-16,-1 25 15,1-25-15,0 25 16,0-1-16,-25 1 16,25-25-16,-25 25 0,0 0 15,24 0-15,-24 0 0,0-1 16,0 1-16,0 0 0,0 0 15,0 0-15,-24-25 0,24 24 16,0-48 0,0-1-1,0 0-15,0 0 0,0 0 16,0 1-16,0-1 0,0 0 16,0 0-16,0 0 0,0 0 0,0 1 15,0-1-15,24 0 0,-24 0 16,25 25-16,-25-25 15,25 25-15,0 0 16,0 25 0,-1 0-16,-24 0 15,25 0-15,-25-1 16,25 1-16,-25 0 0,0 0 0,25 0 16,-25 0-16,0-1 0,25 1 0,-25 0 15,0 0-15,0 0 16,0-1-16,-25-24 0,0 0 31,25-24-15,-25 24-16,25-25 0,0 0 15,0 0-15,0 0 0,-25 1 16,25-1-16,0 0 0,0 0 0,25 0 16,-25 0-16,0 1 0,25-1 15,-25 0-15,25 25 0,-25-25 16,25 0-16,-1 25 15,1 0-15,0 0 16,0 0-16,-25 25 0,25-25 16,-25 25-16,25-25 0,-25 25 0,24 0 15,-24-1-15,25 1 0,-25 0 16,0 0-16,0 0 0,0 0 0,25-25 16,0 99-16</inkml:trace>
  <inkml:trace contextRef="#ctx0" brushRef="#br2" timeOffset="-143043.75">19943 10021 0,'0'25'31,"0"0"0,0 0-31,0-1 16,0 1-16,0 0 15,0 0-15,0 0 0,25-1 16,-25 100-16</inkml:trace>
  <inkml:trace contextRef="#ctx0" brushRef="#br2" timeOffset="-142313.75">18207 11410 0,'0'-25'31,"24"25"0,1 0-15,0 0-16,0 25 0,0-25 15,-1 0-15,26 0 0,-25 0 0,0 0 16,24 0-16,-24 0 0,25 0 0,-25 0 0,-1 0 16,26 0-16,-25 0 0,124-25 0</inkml:trace>
  <inkml:trace contextRef="#ctx0" brushRef="#br2" timeOffset="-141442.75">19149 11237 0,'-25'-25'16,"25"0"15,25 25 0,-25 25-15,25-25-16,0 25 16,-25-1-16,25 1 0,-25 0 0,24 25 0,-24-26 15,25 1-15,-25 0 0,25 25 0,-25-26 16,0 1-16,0 0 16,0-50 15,0 0-16,0 1-15,0-1 0,0 0 16,0 0-16,-25 0 0,25 1 0,0-1 0,0-25 16,0 25-16,25 25 0,-25-24 0,0-1 15,0 0-15,0 0 16,25 25-16,0 0 16,-1 0-1,-24 25-15,25-25 0,0 25 16,0-25-16,-25 25 0,25-1 0,-25 1 15,24 0-15,1 0 0,-25 0 16,0-1-16,25 1 0,-25 0 0,0 0 16,0 0-16,25-1 0,-25 1 15,0 0-15,0 0 0,0 0 16,-25-25-16,25 24 16,-25-24-1,25-24-15,-25 24 0,1-25 16,24 0-16,-25 0 0,25 0 15,0 1-15,0-1 0,0-25 16,0 25-16,0 1 0,0-1 0,0 0 16,25 0-16,-25 0 0,0 1 0,0-1 15,24 0-15,-24 0 0,25 25 0,-25-25 16,25 0-16,0 25 0,0 0 16,0 0-16,-1 0 15,1 25-15,0 0 16,0-25-16,-25 25 0,25 0 0,-25 0 15,24-1-15,-24 1 0,25 0 16,-25 0-16,0 0 0,0-1 0,25 1 16,-25 74-16</inkml:trace>
  <inkml:trace contextRef="#ctx0" brushRef="#br2" timeOffset="-141042.75">19968 11361 0,'25'0'31,"-1"0"-15,1 0-1,0 0-15,0 0 16,0 0-16,-25 24 0,24-24 16,-24 25-16,25-25 0,-25 25 0,0 0 15,0 0-15,0-1 16,-25 1-16,1 0 0,24 0 16,-25-25-16,25 25 0,-25-25 0,25 24 15,-25-24-15,25 25 16,25-25 15,0 0-15,0 0-16,24 0 15,-24 0-15,0 0 0,99 0 16</inkml:trace>
  <inkml:trace contextRef="#ctx0" brushRef="#br2" timeOffset="-140556.75">18207 12452 0,'0'0'0,"24"0"32,1 0-17,-25-25-15,25 25 0,0 0 0,0 0 16,-1 0-16,1 0 0,0 0 15,0 0-15,24 0 0,-24 0 0,0-25 16,0 25-16,25 0 0,-26 0 0,26 0 16,-25 25-16,0-25 0,24 0 0,150 0 15</inkml:trace>
  <inkml:trace contextRef="#ctx0" brushRef="#br2" timeOffset="-139689.75">19348 12254 0,'0'-25'0,"24"25"47,1 0-32,0 0-15,-25 25 16,25-25-16,0 24 0,-1 1 15,1 0-15,0 0 16,-25 0-16,25-1 0,-25 1 0,25 0 16,-25 0-16,0 0 0,25-1 0,-25 1 15,0 0-15,0 0 0,0 0 16,0-1-16,0-48 31,0-1-15,0 0-16,0 0 0,0 0 0,0 1 15,0-1-15,0 0 0,0 0 0,0 0 16,0 1-16,0-1 0,0 0 0,0 0 16,24 25-16,-24-25 0,0 1 0,25-1 15,-25 0-15,25 25 16,-25-25-16,25 25 0,0 0 16,-1 25-16,1-25 15,-25 25-15,25-25 0,-25 25 16,25-25-16,-25 24 0,0 1 0,25 0 0,-25 0 15,24 0-15,-24-1 16,0 1-16,0 0 0,0 25 0,25-26 16,-25 1-16,0 0 0,0 0 0,0 0 15,0-1-15,0 1 0,0 0 16,-25-25-16,1 0 31,24-25-15,-25 25-16,25-25 0,0 1 0,0-1 15,-25-25-15,25 25 16,0 1-16,0-1 0,0-25 0,25 25 0,-25 1 16,0-26-16,0 25 0,25 0 0,-25 1 15,24-1-15,-24 0 0,25 0 0,-25 0 16,25 0-16,0 25 0,-25-24 0,25 24 16,-1 0-16,1-25 0,0 25 15,0 25-15,0-25 0,-25 24 0,24-24 16,-24 25-16,25 0 0,-25 0 0,0 0 15,25 0-15,-25-1 0,0 1 0,0 0 16,0 0-16,0 24 0,0-24 0,0 0 16,25 0-16,-25 0 0,0 74 0</inkml:trace>
  <inkml:trace contextRef="#ctx0" brushRef="#br2" timeOffset="-139184.75">20290 12477 0,'0'0'16,"-25"0"-16,25-25 15,0 0 16,25 25-31,0-25 16,0 25 0,0 0-16,-1 0 0,1 0 15,0 0-15,0 25 16,0-25-16,-25 25 0,0 0 16,0 0-16,0-1 15,0 1-15,-25 0 0,25 0 16,-25-25-16,25 25 0,-25-1 15,50-24 17,-25-24-32,25 24 15,0-25-15,-1 25 16,1 0 0,0 0-16,0 25 15,-25-1 1,25-24-16,-25 25 0,0 0 15,0 0-15,0 0 0,-25-1 16,25 1-16,-25-25 0,25 25 0,-25 0 0,0 0 16,1-25-16,-76 24 15</inkml:trace>
  <inkml:trace contextRef="#ctx0" brushRef="#br2" timeOffset="-128634.74">21109 8483 0,'0'-25'16,"0"50"78,0 0-79,0 0-15,0 0 0,0 99 16,0-100 0,0 1-16,25 0 0,-25 0 0,0 0 31,0-1-31,0 1 0,0 0 0,0-50 47,0 0-32,0 1 1,0-1-16,0 0 0,0 0 16,0 0-16,0 1 0,0-1 0,0 0 15,0 0-15,0 0 0,0 1 16,-25 24-16,25-25 0,0 0 0,0 0 16,0 0-16,0 1 15,25 24-15,-25-25 0,0 0 16,0 0-16,24 0 15,1 25 17,0 0-17,-25 25-15,25-25 0,0 0 16,-25 25-16,24-25 16,-24 25-16,25-25 0,-25 25 0,25-25 15,-25 24-15,0 1 0,25 0 16,0-25-16,-25 25 0,24 0 0,-24-1 15,25-24-15,-25 25 0,0 0 0,0 0 16,25 0-16,-25-1 0,0 1 16,0 0-16,0 0 0,0 0 15,0-1-15,0 1 16,0 0-16,-25-25 0,25 25 0,0 0 16,25-25-1</inkml:trace>
  <inkml:trace contextRef="#ctx0" brushRef="#br2" timeOffset="-128348.74">21034 8756 0,'0'-25'15,"0"50"-15,25-50 0,0 25 16,0 0 0,0 0-1,-1 0-15,1 0 0,0 0 16,0 0-16,0 0 15,-1 0-15,76 25 0</inkml:trace>
  <inkml:trace contextRef="#ctx0" brushRef="#br2" timeOffset="-128008.74">21630 8706 0,'-25'0'47,"50"0"-47,-1 25 31,1-25-15,0 0-16,0 0 15,0 0-15,0 0 16,-1 0-16,1-25 0,0 25 16,0 0-16,0 0 0,-1 0 15,1 0-15</inkml:trace>
  <inkml:trace contextRef="#ctx0" brushRef="#br2" timeOffset="-127714.74">21704 8483 0,'0'25'47,"0"0"-16,0 0-31,25-1 0,-25 1 16,0 0-16,0 0 15,0 0-15,25-1 0,-25 1 0,0 0 16,0 0-16,25 0 0,-25-1 0,0 1 15,0 0-15,24 0 0,1 74 16</inkml:trace>
  <inkml:trace contextRef="#ctx0" brushRef="#br2" timeOffset="-127384.74">22151 8483 0,'0'25'15,"0"0"32,0 0-31,0-1-16,0 1 15,0 0-15,0 0 0,0 0 16,0-1-16,0 1 0,0 0 0,0 0 16,24 0-16,-24-1 0,0 1 15,25 74-15</inkml:trace>
  <inkml:trace contextRef="#ctx0" brushRef="#br2" timeOffset="-126867.74">22151 8434 0,'0'0'0,"0"-25"0,0 0 47,24 25-47,1 0 15,0-25 1,0 25-16,0 0 16,-1 0-16,1 25 0,0-25 15,0 25-15,0-25 16,-25 25-16,24-1 0,-48 100 31,-1-99-31,0 0 16,25 0-16,-25-25 0,0 25 15,50-25 17,0 0-17,0 0 1,0 0-16,-1 0 15,1 24-15,0-24 16,-25 25-16,25-25 0,-25 25 16,25 0-16,-25 0 0,0-1 15,0 1-15,0 0 0,0 0 16,-25 0-16,25-1 0,-25 1 16,0 0-16,0 0 15,1-25-15,-1 25 0,0-25 16,0 0-16,-99 0 0</inkml:trace>
  <inkml:trace contextRef="#ctx0" brushRef="#br2" timeOffset="-125978.74">21282 9922 0,'0'-25'16,"0"50"-1,0 0 32,0-1-47,0 1 16,0 0-16,0 0 15,0 0-15,0 0 0,0-1 16,0 1-16,0 0 0,0 0 16,0 0-1,0-50 1,0 0-1,0 0-15,-24 0 16,24 1-16,0-1 0,0 0 0,0 0 0,0-25 16,0 26-16,0-1 0,0 0 15,0-25-15,0 26 0,24-1 0,-24 0 0,0 0 16,0 0-16,25 1 0,-25-1 16,0 0-16,25 0 0,-25 0 0,25 25 15,-25-24-15,25 24 0,-1 0 16,1 24-1,0-24-15,-25 25 16,25 0-16,-25 0 0,0 0 0,25-1 16,-25 1-16,0 0 0,24 0 0,-24 24 15,25-24-15,-25 25 0,0-25 16,25-1-16,-25 1 0,0 0 0,0 0 16,0 0-16,0 0 0,25-25 0,-25 24 0,0 1 15,0 0-15,0 0 16,-25 0-16,25 24 15</inkml:trace>
  <inkml:trace contextRef="#ctx0" brushRef="#br2" timeOffset="-125759.73">21258 10021 0,'0'0'0,"24"0"47,1 0-31,0 0-16,0 0 16,0 0-16,-1 0 0,100 0 15</inkml:trace>
  <inkml:trace contextRef="#ctx0" brushRef="#br2" timeOffset="-125498.74">21779 10046 0,'24'0'15,"1"0"17,0 0-17,-25-25-15,25 25 0,0 0 0,-1 0 16,1 0-16,0-25 0,0 25 16,0 0-16,-1 0 15,1-25-15,0 25 0,25 0 16</inkml:trace>
  <inkml:trace contextRef="#ctx0" brushRef="#br2" timeOffset="-125259.74">21952 9823 0,'-25'0'0,"50"0"0,-25 24 63,25 1-48,-25 0-15,0 0 0,25-25 16,-25 25-16,0-1 0,25 1 0,-25 0 0,0 0 16,24 0-16,-24 0 0,0-1 15,25 1-15,0 74 0</inkml:trace>
  <inkml:trace contextRef="#ctx0" brushRef="#br2" timeOffset="-124975.74">22349 9798 0,'0'0'0,"0"25"47,25-1-31,-25 1-16,0 0 16,0 0-16,0 0 0,0-1 15,0 1-15,25 0 0,-25 0 0,0 0 16,0 0-16,0-1 0,0 1 0,24 0 15,-24 0-15,0 74 0</inkml:trace>
  <inkml:trace contextRef="#ctx0" brushRef="#br2" timeOffset="-124486.74">22374 9847 0,'0'0'0,"0"-24"15,0-1 17,25 25-32,-25-25 15,24 25-15,1 0 16,-25-25-16,25 25 0,0 0 16,0 0-16,-1 0 0,1 0 15,0 25-15,-25 0 16,0 0-16,0-1 15,0 1-15,-25 0 0,25 0 16,0 0-16,-25-25 0,25 24 0,-24 1 16,24 0-16,-25-25 15,50 0 1,-25-25 0,24 0-16,1 25 15,-25-24-15,25 24 16,0 0-1,-25 24-15,25-24 0,-1 25 16,1 0-16,-25 0 16,25-25-16,-25 25 0,0 0 0,0-1 15,0 1-15,0 0 0,0 0 16,-25-25-16,25 25 0,-25-1 0,1 1 16,-1 0-16,0-25 0,25 25 15,-25-25-15,0 25 0,1-25 0,-1 0 16,0 24-16,-99-24 0</inkml:trace>
  <inkml:trace contextRef="#ctx0" brushRef="#br2" timeOffset="-123666.74">21431 11212 0,'0'0'0,"0"25"62,25-25-62,-25 24 16,0 1-16,0 0 0,0 0 15,0 0-15,0-1 0,25 1 16,-25 0-16,0 0 0,0 0 16,0-1-16,0 1 15,-25-25 17,25-25-32,0 1 15,0-1-15,0 0 16,0 0-16,0 0 0,0 1 0,25-1 0,-25 0 15,0-25-15,0 26 0,0-1 0,25 0 16,-25 0-16,0 0 0,24 25 0,-24-25 16,0 1-16,25-1 0,-25 0 0,25 25 15,-25-25-15,25 25 0,-25-25 0,25 25 16,-1-24-16,1 24 0,0 24 16,0 1-1,-25 0-15,25 0 0,-25 0 16,0-1-16,0 1 0,25 0 0,-25 0 0,0 0 15,0 0-15,0-1 0,0 1 0,0 0 16,24 0-16,-24 0 0,0-1 0,0 1 16,0 0-16,0 0 0,25-25 0,-25 25 15,0-1-15,0 26 16</inkml:trace>
  <inkml:trace contextRef="#ctx0" brushRef="#br2" timeOffset="-123460.74">21506 11410 0,'-25'0'0,"25"-25"16,25 25 15,-1 0-15,1 0-1,0 0-15,0 0 0,0 0 16,-1 0-16,1 0 0,124 0 0</inkml:trace>
  <inkml:trace contextRef="#ctx0" brushRef="#br2" timeOffset="-123219.74">22051 11410 0,'0'0'0,"0"-25"16,25 25 15,0 0-15,-25-24-16,25 24 0,0 0 15,-1 0-15,1 0 0,0 0 16,0-25-16,0 25 15,-1 0-15,26 25 0</inkml:trace>
  <inkml:trace contextRef="#ctx0" brushRef="#br2" timeOffset="-122988.74">22200 11212 0,'0'25'47,"0"-1"-32,0 1 1,25 0-16,-25 0 16,0 0-16,0-1 0,25 1 0,-25 0 15,0 0-15,25 0 0,-25-1 0,0 1 16,24 0-16,-24 0 0,50 74 0</inkml:trace>
  <inkml:trace contextRef="#ctx0" brushRef="#br2" timeOffset="-122724.74">22523 11162 0,'24'0'16,"-24"25"15,0 0-15,0 0-16,0-1 15,0 1-15,0 0 0,0 0 0,0 0 16,0-1-16,0 1 0,0 0 0,25 0 0,-25 0 15,0-1-15,0 100 0</inkml:trace>
  <inkml:trace contextRef="#ctx0" brushRef="#br2" timeOffset="-122258.74">22523 11137 0,'0'0'0,"0"-25"0,0 1 0,0-1 16,24 0 15,1 0-15,0 25-16,0 0 0,0 0 16,-1 0-16,1 25 0,0-25 0,0 0 15,0 0-15,0 25 0,-1-25 0,-24 25 16,25-25-16,0 24 0,-25 1 0,0 0 0,25 0 15,-25 0-15,-25-25 0,25 25 16,0-1-16,-25 1 0,25 0 0,-25 0 0,1-25 16,-1 25-16,0-1 0,0-24 15,0 0-15,50-24 16,-25-1 0,25 25-16,-25-25 0,25 25 15,0 0-15,-25-25 0,24 25 16,1 0-16,-25 25 15,25-25-15,0 25 16,0 0-16,-25-1 16,24-24-16,-24 25 0,0 0 0,25 0 0,-25 0 15,0-1-15,0 1 0,0 0 16,-25 0-16,25 0 0,-24-25 16,-1 24-16,25 1 0,-25-25 0,0 25 15,0-25-15,-148 50 0</inkml:trace>
  <inkml:trace contextRef="#ctx0" brushRef="#br2" timeOffset="-121516.74">21481 12700 0,'0'-25'62,"-25"50"-46,25 0-16,0 0 15,0-1-15,0 1 0,0 0 16,0 0-16,0 0 0,0-1 16,0 1-16,0 0 0,0 0 15,0 0 1,0-50-1,0 0 1,0 0-16,0 0 0,0 1 0,0-1 16,25 0-16,-25 0 0,0 0 0,0-24 15,25 24-15,-25 0 0,0 0 0,24-24 16,-24 24-16,25 0 0,-25 0 0,25 1 16,0-1-16,-25 0 0,25 25 0,-25-25 15,24 25-15,1-25 0,0 25 16,0 0-16,0 0 0,0 0 15,-25 25-15,24-25 0,-24 25 0,25 0 16,-25 0-16,0 24 0,0-24 16,25 0-16,-25 0 0,0-1 15,0 26-15,0-25 0,0 49 0,0-49 16,0 0-16,0 0 0,0-1 0,0 1 0,0 0 16,25-25-16,-25 25 0,0 24 0</inkml:trace>
  <inkml:trace contextRef="#ctx0" brushRef="#br2" timeOffset="-121289.74">21456 12874 0,'0'-25'0,"0"50"0,0-75 31,25 25-15,0 25 0,-25-25-16,24 25 0,1-24 0,0 24 15,0 0-15,0 0 0,-1 0 0,26-25 16,99 50-16</inkml:trace>
  <inkml:trace contextRef="#ctx0" brushRef="#br2" timeOffset="-121037.74">22027 12824 0,'0'0'0,"0"-25"0,24 25 15,1-25 16,0 25-31,0 0 16,0-24-16,-1 24 0,1 0 0,-25-25 16,25 25-16,0 0 0,0 0 15,-1 0-15,1 0 0,0 0 0,25 0 16</inkml:trace>
  <inkml:trace contextRef="#ctx0" brushRef="#br2" timeOffset="-120804.74">22299 12576 0,'-24'0'15,"48"0"-15,-48 25 63,24 0-48,24-25-15,-24 24 0,0 1 16,0 0-16,0 0 0,25 0 0,-25-1 16,0 1-16,0 0 0,0 0 0,0 0 15,0 74-15</inkml:trace>
  <inkml:trace contextRef="#ctx0" brushRef="#br2" timeOffset="-120531.74">22671 12477 0,'0'0'0,"0"25"46,0-1-30,0 1-16,25 0 0,-25 0 16,0 0-16,0-1 15,0 1-15,0 0 0,0 0 0,25 0 16,-25-1-16,0 1 0,-25 50 0</inkml:trace>
  <inkml:trace contextRef="#ctx0" brushRef="#br2" timeOffset="-120019.74">22671 12452 0,'0'0'0,"-24"0"0,24-25 0,0 0 16,0 1-1,0-1-15,0 0 16,0 0-16,49 0 15,-24 1 1,0 24-16,0 0 0,0 0 16,-1 24-16,1-24 0,0 0 0,0 25 15,0-25-15,-1 25 0,1 0 16,0 0-16,0-1 0,-25 1 0,0 0 16,0 0-16,0 0 0,0-1 15,-25 1-15,0-25 0,25 25 16,-25 0-16,1-25 0,24 25 0,-25-25 0,0 0 15,25 24-15,-25-24 0,0 0 16,50 0 0,-25-24-16,25 24 15,0 0 1,-25-25-16,25 25 0,-1 0 16,1 0-16,0 0 0,0 25 15,0-25-15,-1 0 0,1 24 16,0-24-16,-25 25 0,25-25 15,0 25-15,-1 25 16,-24-26-16,-24-24 0,24 25 16,-25 0-16,0 0 15,0 0-15,0-25 0,1 24 0,-1 1 0,0 0 16,0-25-16,0 25 0,1-25 16,-1 0-16,0 0 0,-99 0 0</inkml:trace>
  <inkml:trace contextRef="#ctx0" brushRef="#br2" timeOffset="-114419.74">22275 9550 0,'24'0'94,"-24"25"-79,25-25-15,0 0 16,0 0-16,0 0 16,-1 0-16,1 0 0,0-25 15,0 25-15,0 0 0,-1 0 16,1 0-16,0 0 0,0 0 0,0 0 16,-1-25-16,1 25 0,0 0 15,0 0 1,-50 0 15,25 25 16</inkml:trace>
  <inkml:trace contextRef="#ctx0" brushRef="#br2" timeOffset="-113381.74">21406 10765 0,'25'25'62,"0"-25"-30,0 0-32,0 0 15,-1 0-15,1 0 0,0 0 16,0 0-16,0 0 0,-1 0 15,-24 25-15,25-25 0,0 0 16,0 0-16,0 0 0,0 0 16,-1 0-16,1 0 15,0 0-15</inkml:trace>
  <inkml:trace contextRef="#ctx0" brushRef="#br2" timeOffset="-110883.74">21456 12105 0,'-25'0'62,"25"-25"-62,25 25 47,0 0-16,0 0-31,24 0 0,-24 0 16,174 0 0,-150 0-16,-24 0 31,0 0-31,-25 25 0,25-25 16,-1 0-16,1 0 15</inkml:trace>
  <inkml:trace contextRef="#ctx0" brushRef="#br2" timeOffset="-110369.74">22647 12080 0,'0'0'0,"-25"0"47,25-25-47,-25 25 31,50 0-15,0 0 0,-1 0-1,1 0-15,25 0 0,-25 0 16,24 0-16,-24 0 0,25 0 0,-1 0 0,-24 0 16,0 0-16,0 0 0,0 0 0,-1 0 15,1 0 1</inkml:trace>
  <inkml:trace contextRef="#ctx0" brushRef="#br2" timeOffset="-108920.74">22920 8756 0,'-25'0'47,"50"25"0,-1-25-47,1 0 0,0 0 0,0 0 16,0 0-16,-1 0 0,1 25 0,0-25 15,0 0-15,0 0 0,-1 0 0,1 0 16,0 0-16,0 0 0,0-25 0,-1 25 15,1 0-15,0 0 16,0 0-16,0 0 16,-25 25-16,24-25 15</inkml:trace>
  <inkml:trace contextRef="#ctx0" brushRef="#br2" timeOffset="-108247.74">23118 10071 0,'0'0'0,"25"0"63,0 0-48,-1 0-15,1 0 16,0-25-16,0 25 0,0 0 16,-1 0-16,1 0 0,0 0 0,0 0 0,0 0 15,-1 0-15,1 0 0,0 0 0,0 0 16,0 0-16,-1 0 0,1 0 0,0 0 16,0 0-16,0 0 0,-1 0 15,1 0-15</inkml:trace>
  <inkml:trace contextRef="#ctx0" brushRef="#br2" timeOffset="-107552.74">23168 11534 0,'-25'0'32,"50"0"-1,-1 0-15,1 0-1,0-25-15,0 25 0,0 0 0,24 0 0,-24 0 16,25-24-16,-1 24 0,-24 0 0,0 0 0,0 0 15,-1 0-15,1 0 0,0 0 0,0 0 16,0 0-16,-1 0 16,-24 24-1</inkml:trace>
  <inkml:trace contextRef="#ctx0" brushRef="#br2" timeOffset="-107120.74">23639 12502 0,'-25'0'31,"25"24"-16,25-24 17,0 0-32,-1 0 0,1 0 15,0 0-15,0 0 0,0 0 0,-1 0 16,1 0-16,0 0 0,0 0 16,49-24-16,-49 24 0,0 0 0,0 0 0,0 0 15,-1 0-15,1-25 0,0 25 0,0 0 16,74 0-16</inkml:trace>
  <inkml:trace contextRef="#ctx0" brushRef="#br2" timeOffset="-105744.74">23912 8384 0,'0'0'0,"0"25"62,0 0-62,0-1 16,0 1-16,25-25 15,-25 25-15,0 0 0,0 0 0,0-1 16,0 1-16,0 0 0,0 0 0,0 0 16,0-1-16,-25 1 0,25 0 15,0 0-15,0 0 0,0-1 0,-25 1 16,25 0-16,0-50 47,0 0-47,0 1 15,0-1-15,0 0 0,0 0 0,0 0 16,0 1-16,0-1 0,0 0 0,0-25 0,0 26 16,0-1-16,0 0 0,0 0 15,25 0-15,-25 1 0,0-1 0,0 0 0,0 0 16,25 0-16,-25 1 0,24-1 15,-24 0-15,25 25 16,0-25-16,0 0 16,0 25-16,-1 0 15,1 0-15,-25 25 16,25-25-16,-25 25 0,25 0 16,-25 0-16,25-1 0,-25 1 15,0 0-15,24 0 0,-24 0 16,25-1-16,-25 1 0,0 0 0,0 0 0,25 0 15,-25-1-15,0 1 0,0 0 0,0 0 16,25 0-16,-25-1 0,0 1 0,0 0 16,0 0-16,-25-25 0,25 25 15,0-1-15,0 1 16,-25-25 0,0 0 15,25-25-31,0 1 0,0-1 15,0 0-15,0 0 0,0 0 16,0 1-16,0-1 0,0 0 0,0-25 0,0 26 16,0-1-16,0-25 0,25 25 0,-25 1 0,0-26 15,0 25-15,25 0 0,-25 1 0,0-1 16,25 0-16,-25 0 0,0 0 0,25 1 16,-25-1-16,24 25 15,-24-25-15,25 25 16,-25 25-16,25 0 15,-25-1 1,0 1-16,25-25 0,-25 25 0,0 0 0,25 0 16,-25-1-16,0 1 0,24 0 0,-24 0 0,0 0 15,0-1-15,25 1 0,-25 0 0,0 0 16,25 0-16,-25-1 0,0 1 0,0 0 16,0 0-16,25 0 0,-25-1 0,0 1 15,0 0-15,0 49 0,-25 26 16</inkml:trace>
  <inkml:trace contextRef="#ctx0" brushRef="#br2" timeOffset="-105210.74">24730 8682 0,'0'0'0,"-25"0"15,1 0 17,24 24-17,0 1-15,-25-25 16,25 25-16,0 0 15,-25-25-15,25 25 0,0-1 0,25-24 16,-25 25-16,0 0 16,25-25-16,-25 25 0,24-25 0,1 0 15,0 0-15,0 0 0,0-25 16,-1 25-16,-24-25 16,25 25-16,-25-25 0,25 25 0,-25-24 15,0-1-15,0 0 0,0 0 0,0 0 16,-25 25-16,25-24 0,-25-1 15,1 25-15,24-25 16,-25 25-16,-25 50 0</inkml:trace>
  <inkml:trace contextRef="#ctx0" brushRef="#br2" timeOffset="-104242.74">24011 9649 0,'0'0'0,"0"25"47,0 0-32,0-1-15,0 1 16,-25 0-16,25 0 0,0 0 0,0-1 0,0 1 16,0 0-16,0 0 0,0 24 0,-25-24 15,25 0-15,0 25 16,0-25-16,0-1 0,0 1 0,-24-25 15,48 0 1,-24-25-16,0 1 0,0-1 16,0 0-16,0-25 0,25 25 0,-25 1 15,0-1-15,0-25 0,25 25 0,25-148 32,-50 148-32,0 0 0,24 0 0,1 1 15,0-1 1,0 25-16,0 0 15,-1 0-15,1 0 16,-25 25-16,25-1 16,-25 1-16,25-25 0,-25 25 15,0 0-15,0 0 0,0-1 16,0 1-16,0 0 0,0 25 0,0-26 0,25 51 16,-25-50-16,0-1 0,-25 1 15,25 0-15,0 0 0,0 0 16,0 0-16,-25-25 15,25-25 1,0 0 0,-25 0-16,25 0 0,0-24 15,0 24-15,0 0 0,0 0 0,25 0 16,-25-24-16,0 24 0,0-25 0,0 26 0,25-1 16,-25 0-16,0 0 0,25 0 0,-25 1 15,0-1-15,24 0 0,-24 0 0,25 25 16,-25-25-16,25 25 0,0 0 15,-25-24-15,25 24 0,-1 0 0,-24 24 16,25-24-16,0 25 16,0 0-16,0 0 0,-25 0 15,0-1-15,24 1 0,-24 0 16,0 0-16,0 24 0,0-24 0,0 0 0,0 0 16,0 0-16,0 24 0,0-24 15,0 0-15,0 0 0,-24 24 0,24-24 16,0 0-16,-25 74 0</inkml:trace>
  <inkml:trace contextRef="#ctx0" brushRef="#br2" timeOffset="-103987.74">24780 9922 0,'0'25'0,"0"-1"31,0 1-31,0 0 0,-25-25 16,25 25-16,0 0 0,0 0 15,0-1-15,0 1 0,0 0 0,0 0 0,0 0 16,0-1-16,0 1 0,0 99 0</inkml:trace>
  <inkml:trace contextRef="#ctx0" brushRef="#br2" timeOffset="-102979.74">24036 11013 0,'0'-25'16,"0"50"-1,0 0 1,0 0 0,0 0-16,-25-1 15,25 1-15,0 0 0,0 0 0,0 0 0,0 0 16,0-1-16,-25 1 0,25 0 0,0 0 0,0 0 15,0-1-15,0 1 0,0 0 16,-25 25 0,25-26-16,0-48 0,0-1 15,25 0 1,-25 0-16,0 0 0,0 1 0,25-1 16,-25 0-16,0-25 0,25 26 0,-25-1 15,0 0-15,25-25 0,-25 25 0,24 1 0,-24-26 16,25 25-16,-25 0 0,25 1 0,0-26 15,0 25-15,-25 0 0,24 25 16,-24-24-16,25 24 0,0 0 16,0 0-16,-25 24 15,0 1-15,25-25 0,-25 25 16,0 0-16,0 0 0,0-1 0,0 1 0,0 0 16,0 0-16,0 0 0,0-1 15,0 26-15,0-25 0,0 0 0,0 0 0,0-1 16,0 1-16,-25 0 0,25 0 0,0 0 0,0-1 15,0 1-15,0 0 0,0 0 16,-25-25 0,25-25-1,0 0 1,0 0-16,25 1 0,-25-1 0,0-25 16,0 25-16,25-24 0,-25 24 0,0-25 15,0 25-15,24-24 0,-24 24 0,0-25 0,25 26 16,-25-1-16,0 0 0,25 0 0,-25 0 0,0 1 15,25 24-15,-25-25 0,25 25 16,-1 0-16,1 0 16,0 0-16,0 25 15,0 49 1,-25-49-16,24 0 0,-24-1 16,0 1-16,0 25 0,0-25 0,0-1 15,0 26-15,0-25 0,0 0 0,0 0 0,0 24 16,0-24-16,0 0 0,0 0 0,0-1 15,0 51-15</inkml:trace>
  <inkml:trace contextRef="#ctx0" brushRef="#br2" timeOffset="-102573.74">24705 11410 0,'0'0'0,"0"-25"0,25 25 15,-25-24-15,0-1 32,25 25-32,-25-25 15,25 25-15,0 0 16,-1 0-16,1 25 0,-25 0 15,25-25-15,-25 24 0,-25 1 16,25 0-16,0 0 0,-25 0 16,25-1-16,-24-24 0,24 25 0,-25 0 0,25 0 15,-25-25-15,25 25 0,-25-25 0,25 24 16,-25 1-16,50-25 16,0 0-1,0 0-15,0 0 16,-25-25-16,24 25 0,1 0 15,0 0-15,0 0 16,0-24-16,24 24 16</inkml:trace>
  <inkml:trace contextRef="#ctx0" brushRef="#br2" timeOffset="-101652.74">24507 12179 0,'0'0'0,"-25"0"16,25 25 15,0 0-31,0 0 15,0-1-15,0 1 0,0 0 16,0 0-16,0 0 0,0-1 0,0 1 16,0 0-16,-25 0 0,25 0 0,0-1 15,0 1-15,-24 0 0,24 0 16,0 0-16,-25-1 16,25-48-1,0-1-15,0 0 0,0 0 16,25 0-16,-25 1 0,0-1 15,0-25-15,0 25 0,24 1 0,-24-26 16,0 25-16,25 0 0,-25-24 0,0 24 0,25 0 16,-25 0-16,74-74 31,-49 99-31,0 0 0,-25-25 0,25 50 16,0-25-16,-1 0 15,-24 25-15,0 0 16,25-25-16,-25 24 0,0 1 0,0 0 0,0 0 15,0 0-15,25 0 0,-25-1 0,0 1 16,0 25-16,-25-25 16,25-1-16,0 1 0,0 0 0,0 0 0,0 0 15,0-1-15,-25-24 0,25 25 0,0 0 16,0 0 0,-24-25-1,24-25-15,0 0 16,0 0-16,0 1 15,0-1-15,0 0 0,24 0 0,-24-24 0,0 24 16,0 0-16,0-25 0,25 26 0,-25-26 0,25 25 16,-25-25-16,0 26 0,25-1 0,0 0 0,-25 0 15,24 0-15,1 1 0,-25-1 16,25 0-16,0 25 0,-25-25 16,25 25-16,0 25 15,-1 0 1,-24 0-16,0-1 0,0 1 15,25 0-15,-25 0 0,0 0 0,0-1 0,0 1 16,0 0-16,0 25 0,0-25 0,0-1 16,0 1-16,0 0 0,0 25 0,0-26 0,0 1 15,0 0-15,-25 0 0,25 0 0,0-1 0,0 1 16,0 0-16,0 0 16,-49 74-16</inkml:trace>
  <inkml:trace contextRef="#ctx0" brushRef="#br2" timeOffset="-100995.74">24904 12874 0,'0'-25'16,"-25"25"15,25-25-15,25 25-16,-25-25 0,25 25 15,-25-25-15,25 25 16,-1 0-16,1 0 16,0 0-16,0 25 15,-25 0 1,0 0-16,0 0 15,0-1-15,-25-24 0,25 25 16,-25-25-16,25 25 0,-25-25 16,25 25-16,-24-25 15,48 0 1,-24-25 0,25 25-16,0 0 15,-25-25-15,25 25 16,0 0-16,-1 0 15,1 0-15,0 25 16,-25 0 0,0 0-16,0-1 15,-25 1 1,0 0-16,25 0 0,-24-25 16,24 25-16,-25-25 0,0 24 0,0 1 15,0-25-15,1 25 0,-76-25 16</inkml:trace>
  <inkml:trace contextRef="#ctx0" brushRef="#br2" timeOffset="-78038.74">2158 8706 0,'0'25'32,"-25"-25"-17,25 25 1,25-25-16,-50 0 15,25 25-15,0 0 16,0-1-16,0 1 16,0 0-16,0 0 15,0 0-15,0-1 16,0 1-16,25-25 16,-25 25-16,0 0 15,0 0 1,25-25-1,-25 25 1,25-25 0,-1 0-1,1 0-15,0 0 16,0 0-16,0 0 16,-1 0-16,1 0 15,0 0-15,0 0 16,0 0-16,-1 0 0,1-25 15,0 25-15,0 0 16,0 0 0,-1 0-16,1 0 0,0 0 0,0 0 15,0 0-15,0 0 16,-1-25-16,1 25 16,0 0-1,0 0-15,0 0 16,-1 0-16,1 0 15,0 0-15,0 0 0,0 0 16,-1 0 0,1 0-16,0 0 15,0 0-15,-25-25 16,25 25-16,-1 0 16,1 0-1,0 0-15,0 0 0,0 0 16,-1 0-16,-24-25 0,25 25 15,0 0-15,0 0 32,0-25-17,-1 1 1,1-1 0,-25 0-1,0 0-15,0 0 16,0 1-1,0-1-15,0 0 16,-25 0-16,25 0 16,0 1-16,0-1 15,-24 25-15,48-25 16</inkml:trace>
  <inkml:trace contextRef="#ctx0" brushRef="#br2" timeOffset="-73846.74">4862 8558 0,'0'24'62,"0"1"-30,0 0-17,25 0 1,-25 0-1,0-1-15,0 1 16,24-25-16,-24 25 16,25-25 15,-25 25-15,25-25-1,0 0 16,0 0-31,-1 0 16,1 0-16,0 0 16,-25-25-16,25 25 0,0 0 15,-1 0-15,1 0 16,-25-25-16,50 25 16,-25 0-16,-1 0 0,1-25 15,0 25-15,0 0 0,0 0 16,-1 0-16,1 0 15,0 0-15,0 0 0,0 0 16,-1 0-16,1 0 16,0 0-16,-25-24 0,50 24 15,-26 0-15,1 0 16,0 0-16,0 0 16,0 0-16,-1 0 31,1-25-16,0 25 1,0 0 0,0 0-1,-25-25 1,25 25-16,-25-25 47,24 0-32</inkml:trace>
  <inkml:trace contextRef="#ctx0" brushRef="#br2" timeOffset="-72620.74">7689 8334 0,'-24'0'31,"24"25"0,24-25-15,-24 25-1,0 0 1,25-25-16,-25 25 0,0-1 16,0 1-16,0 0 15,25 0-15,-25 0 32,0-1-17,25-24 16,0 0 1,-25 25-32,24-25 0,1 0 15,0 0-15,0 0 16,0 25-16,-1-25 0,1 0 16,0 0-16,0 0 0,0 0 15,0 0-15,-1 0 0,1 0 16,0-25-16,0 25 0,99 0 31,-99 0-31,-1 0 0,1 0 0,0 0 16,0-25-16,0 25 0,-1 0 15,1 0 1,-25 25-16,25-25 0,0 0 16,0 0-1,-1 0-15,1 0 16,0 25-1,0-25-15,0 0 16,-1 0-16,1 0 16,0 0-16,-25 25 0,25-25 0,0 0 15,-1 0-15,1 0 0,0 0 16,0 0-16,0 0 0,-1 0 16,1 0-16,0 0 15,0-25 1,0 25-16,0 0 15,-25-25 1,24 25-16,1-25 16,-25 1-1,25 24-15,-25-25 16,25 0-16,-25 0 16,0 0-16,25 25 15,-25-24-15,0-1 16,0-25-16</inkml:trace>
  <inkml:trace contextRef="#ctx0" brushRef="#br2" timeOffset="-61283.74">16570 12898 0,'24'0'78,"1"0"-63,0 0 1,0 0-16,24 0 0,-24 25 16,0-25-16,25 0 0,-1 0 15,1 0-15,-1 0 0,1 0 0,-25 0 0,24 0 0,-24 0 16,25 0-16,-1 0 0,-24 0 0,25 0 16,-1 0-16,-24 0 0,25 0 0,-25 0 15,24 0-15,-24 0 0,0 0 31,0 0-31,0 0 16,-1 0-16,-48 0 31,-1 0-15,0 0-16,0 0 0,0 0 0,0 0 16,1 0-16,-1 0 0,0 0 0,0 0 15,0 0-15,1 0 0,-1 0 0,-25 0 0,25-25 16,1 25-16,-51 0 15,50 0-15,-24 0 0,24 0 0,0-24 16,0 24-16,1 0 0,-1 0 0,0 0 16,0 0-1,25-25 1,-25 25-16,25 25 31,25-25-31,0 0 16,0 0-16,0 0 0,-1 0 0,1 0 15,0 0-15,0 0 0,0 0 0,24 0 16,-24 0-16,0 0 0,24 0 0,-24 0 0,25 0 16,-1 0-16,-24 0 0,25 0 0,-1 0 15,-24 0-15,25 0 0,0 0 0,-26 24 16,26-24-16,0 0 0,-26 0 16,1 0-16,0 0 0,0 0 15,-25-24-15,25 24 0,-50 0 16,0 0-1,0 0-15,0 0 0,1 0 16,-1 0-16,-25 0 0,25 0 0,1 0 0,-26 0 16,25 0-16,-25 0 0,1 0 15,-1 0-15,25 0 0,-24 0 0,-1 24 0,1-24 16,-1 0-16,25 0 0,-24 0 0,-1 0 16,25 0-16,-24 25 0,24-25 0,0 0 15,0 0-15,0 0 0,1 0 0,-1 0 16,50 0-1,-1 0 1,1 0-16,0 0 0,0 0 16,0 0-16,24-25 0,-24 25 0,25 0 0,-26 0 0,26 0 15,-25-24-15,24 24 0,-24 0 0,25 0 16,-25 0-16,24-25 0,-24 25 0,0 0 16,0 0-16,-1 0 0,1 0 0,0 0 15,0 0-15,-50 0 0,0 0 16,0 25-1,1-25-15,-1 0 0,-25 0 0,25 0 16,1 0-16,-26 24 0,25-24 0,0 0 16,1 0-16,-1 0 0,0 0 0,0 0 15,0 0-15,75-24 16</inkml:trace>
  <inkml:trace contextRef="#ctx0" brushRef="#br2" timeOffset="-59784.74">17190 12799 0,'24'0'47,"-24"25"-31,0 0-16,0 0 15,0-1-15,0 1 16,0 0-16,0 0 0,0 0 0,0-1 0,-24 1 16,24 0-16,0 0 0,0 0 0,-25 74 15,25-74-15,0 0 16,-25-1-16,25 1 0,0 0 0,-25 0 15,25 0-15,0-1 0,-25 1 0,25 0 0,-24 0 16,-1 0-16,25-1 0,-25 1 0,0 0 16,0 0-16,1-25 0,-1 25 0,0-1 0,0-24 15,-24 25-15,24-25 0,0 25 0,-25-25 16,-24 25 0,24 0-16,26-25 0,-26 0 0,0 0 0,1 24 0,-1-24 15,25 0-15,-24 25 0,-1-25 0,0 0 0,1 0 16,-1 0-16,1 25 0,24-25 0,-25 0 15,1 0-15,-1 0 0,25 0 0,-24 0 16,24 0-16,-25 0 0,25 0 0,1 0 0,-26 0 16,25 0-16,0-25 0,1 25 15,-51 0-15,50-25 0,1 25 0,-1-24 16,0 24-16,0 0 0,0-25 0,0 25 0,25-25 16,-24 25-16,-1-25 0,0 0 0,0 25 15,0-24-15,1 24 0,-1-25 0,0 0 0,0 0 16,0 0-16,1 1 0,-1 24 15,0-25-15,25 0 0,-25 25 0,-24-50 16,24 26 0,0-1-16,25 0 0,-25 0 0,0 0 15,25 1-15,-24 24 0,24-25 0,-25 0 16,25 0-16,0 0 0,-25 0 16,25 1-16,0-1 15,0 0-15,-25 0 0,25 0 16,0 1-16,0-1 15,-25 25 1,25-25-16,0 0 47</inkml:trace>
  <inkml:trace contextRef="#ctx0" brushRef="#br2" timeOffset="-58529.74">4887 7268 0,'0'25'62,"24"-25"-15,-24 24-47,0 1 0,0 0 16,0 0-16,25 0 15,-25-1-15,0 1 0,0 0 16,0 0-16,0 0 0,0-1 0,25 1 16,-25 0-16,0 0 0,0 0 15,0-1-15,0 1 16</inkml:trace>
  <inkml:trace contextRef="#ctx0" brushRef="#br2" timeOffset="-58121.74">5457 7169 0,'25'0'16,"-25"24"15,25-24-31,-25 25 16,0 0-1,0 0-15,24-25 0,-24 25 0,0-1 16,25 26 0,-25-25-16,0 0 0,0-1 0,0 1 15,0 0-15,25 0 0,-25 49 16</inkml:trace>
  <inkml:trace contextRef="#ctx0" brushRef="#br2" timeOffset="-53152.74">7764 6648 0,'-25'0'0,"50"0"47,-25-25-32,-25 25 1,0 0 31,0 0-32,25 25-15,-24-25 16,-1 24 0,0 1-16,0 0 15,25 0 1,-25 0-16,25-1 15,0 1-15,0 0 16,0 0-16,25-25 0,-25 25 16,25 0-16,0-1 15,0-24-15,-1 0 16,-24 25-16,25-25 0,0 0 0,0 0 16,0-25-16,-1 25 0,26-24 15,-25 24-15,0-25 16,-1 0-16,1 0 0,-25 0 15,0 0-15,0 1 16,0-1-16,0 0 0,-25 0 16,1 0-16,-1 1 15,0-1-15,0 25 0,0 0 16,25-25-16,-124 50 16</inkml:trace>
  <inkml:trace contextRef="#ctx0" brushRef="#br2" timeOffset="-52293.74">8558 6474 0,'-25'0'31,"25"25"0,0 0-15,25-1-1,-25 1-15,0 0 0,0 0 16,0 0-16,24-1 0,-24 1 0,0 0 16,25 0-16,-25 0 0,0-1 0,0 1 15,25 0-15,-25 25 16</inkml:trace>
  <inkml:trace contextRef="#ctx0" brushRef="#br2" timeOffset="-39413.74">6102 9227 0,'0'-24'0,"-25"24"62,0 0-46,1 0-1,-1 0-15,0 0 16,-25 24-16,-49-24 31,74 0-31,0 25 0,1-25 0,-1 0 0,0 0 16,0 0-16,0 25 0,1-25 0,-1 0 15,0 0-15,0 0 0,0 25 0,1-25 16,-1 0-16,0 0 0,0 0 0,0 0 16,1 0-16,-1 0 15,0 0-15,-49 25 16</inkml:trace>
  <inkml:trace contextRef="#ctx0" brushRef="#br2" timeOffset="-39022.74">5308 9327 0,'0'-25'16,"0"50"-16,25-25 31,-25 24-15,25-24-1,0 0 1,-25 25-16,24-25 15,1 0-15,-25 25 0,25-25 0,0 0 16,0 25-16,-1-25 0,1 25 0,25-25 16,-25 0-16,-1 0 0,1 0 0,0 24 15,0-24-15,0 0 0,24 0 16,-24 0-16,0 0 0,0 0 16,24 25-16</inkml:trace>
  <inkml:trace contextRef="#ctx0" brushRef="#br2" timeOffset="-38309.74">5928 9451 0,'-24'0'32,"24"24"-32,-25-24 31,25 25-16,-25-25-15,25 25 16,-25-25-16,25 25 0,-25-25 16,0 25-16,1-1 0,-1 1 15,25 0-15,-25 0 0,0 0 0,0-25 16,1 24-16,24 1 0,-25 0 0,0 0 0,0 0 16,0 24-16,1-49 15,24 25-15,-25-25 0,25 25 0,-25-25 0,25 25 16,-25-25-16,25 24 15,-25-24 1,50 0 31,0 0 0,0 0-32,0 0 1,-1 0-16,1 0 16,0 0-16,0 0 0,0 25 0,-1-25 15,1 0-15,0 0 0,25 0 0,-26 0 16,1 0-16,0 0 0,0 0 0,0 0 0,0 0 16,24 0-16,-24 0 0,0 0 0,0 0 15,-1 0-15,1 0 0,0 0 0,0-25 16,0 25-16,-1 0 0,1 0 15,0 0-15,0 0 16,-25-24-16,25 24 0</inkml:trace>
  <inkml:trace contextRef="#ctx0" brushRef="#br2" timeOffset="-37111.74">6524 9649 0,'0'-25'0,"0"0"32,24 25 14,-24 25-30,25-25-16,-25 25 0,25-25 16,-25 25-16,25-25 0,-25 25 0,0-1 15,25-24-15,-25 25 0,0 0 0,24 0 16,-24 0-16,0-1 0,0 1 16,25 0-16,-25 0 15,0 0-15,0-1 31,0-48-15,-25 24 0,25-25-1,0 0-15,0 0 16,0 0-16,-24 1 16,24-1-16,0 0 0,24 0 0,-24 0 15,0 1-15,0-1 0,25 0 16,-25 0-16,0 0 15,25 25-15,-25-24 16,25 24-16,0 0 16,-25 24-16,24-24 15,1 25 1,0 0-16,0 0 16,-25 0-16,25-25 0,-25 24 15,25-24-15,-25 25 0,24 0 16,-24 0-16,25 0 0,-25-1 15,25 1-15,-25 0 16,0 0-16,0 0 16,0-1-1,25-24-15,-25 25 0,-25 0 16,25-50 46,-25 25-62,25-25 16,0 1-16,-25-1 16,25 0-16,0 0 0,0 0 15,0 1-15,0-1 0,0 0 16,0 0-16,0 0 0,0 1 0,0-1 16,0 0-16,25 0 0,-25 0 15,25 25-15,-25-24 16,25 24-16,0 0 0,-1 0 15,1 0 1,-25 24-16,25-24 16,-25 25-16,0 0 0,25 0 15,-25 0-15,0-1 0,25 1 16,-25 50 0,24-75-16,-24 24 0,0 1 0,0 0 0,25-25 0,-25 25 15,0 0-15,0-1 16,25-24-16,-25 25 0</inkml:trace>
  <inkml:trace contextRef="#ctx0" brushRef="#br2" timeOffset="-36379.74">7590 9376 0,'-25'0'31,"25"25"-15,-24 0-1,24 0 1,-25-1-16,25 1 16,-25 0-16,25 0 15,-25 0-15,25-1 0,-25 1 16,25 0-16,0 0 0,0 0 0,-24-25 0,24 24 16,0 1-16,0 0 0,0 0 0,0 0 15,0-1-15,0 1 0,0 0 16,0 0-16,0 0 0,0-1 15,0 1-15,0 0 16,24 0-16,-24 0 0,0 0 16,25-25-16,-25 24 0,25 1 0,0 0 15,0 0-15,-1 0 0,1-25 16,0 24-16,0-24 0,-25 25 16,25-25-16,-1 0 0,-24 25 0,25-25 15,0 0-15,49 50 0</inkml:trace>
  <inkml:trace contextRef="#ctx0" brushRef="#br2" timeOffset="-33586.74">7937 9351 0,'0'0'0,"0"-24"0,0 48 32,0 1-1,25-25-16,-25 25-15,0 0 16,0 0-16,25-1 0,-25 1 0,0 0 16,0 0-16,25 0 0,-25-1 15,0 1-15,0 0 0,0 0 16,25 0-16,-25-1 0,0 1 16,0 0-16,0 0 0,0 0 15,0-1-15,25 1 0,-25 0 16,0 0-1,0-50 1</inkml:trace>
  <inkml:trace contextRef="#ctx0" brushRef="#br2" timeOffset="-33142.74">8384 9922 0,'0'-25'47,"25"0"-31,-25 0-1,25 25-15,-25-24 16,24 24-16,1 0 31,0 0-31,-25 24 16,0 1-16,25-25 15,-25 25-15,0 0 0,0 0 16,0-1-16,0 1 16,0 0-16,-50 99 0</inkml:trace>
  <inkml:trace contextRef="#ctx0" brushRef="#br2" timeOffset="-29375.74">8781 9302 0,'-25'0'15,"0"0"17,25-25-17,0 0 16,25 25-15,-25-25-16,25 25 16,0 0 15,-1 0 0,1 0-15,0 25-16,0-25 15,0 25 1,-1 0-16,1 0 0,-25 24 16,0-24-16,0 0 0,-25 0 15,25-1 1,-24-24 0,24 25-1,-25 0-15,25-50 47,25 25-31,-25-25-16,24 25 0,1-24 0,0 24 15,25 0 1,-25 0-16,-25 24 0,24-24 16,-24 25-16,25-25 0,0 25 15,-25 0-15,25-25 0,-25 25 16,25-25-16,-25 24 15,0 1-15,0 0 16,0 0-16,0 0 16,-25-25-16,25 24 0,-25-24 15,25 25-15,-25 0 0,0 0 16,1 0-16,-1-25 0,25 24 16,-25-24-16,0 0 0,0 0 15,0 25-15,1-25 0,-100-49 0</inkml:trace>
  <inkml:trace contextRef="#ctx0" brushRef="#br2" timeOffset="-28833.74">9203 8954 0,'-25'0'0,"50"25"31,-1 0 0,-24 0-15,25-25-16,-25 25 16,25-25-16,49 74 0,-49-49 0,0-25 15,0 25-15,-25 0 0,25-1 0,-1 1 16,1 0-16,0 0 0,-25 0 0,25-1 16,-25 1-16,25 25 0,-25-25 0,24-1 15,-24 26-15,0-25 0,0 24 0,0-24 16,0 25-16,0-25 0,0 24 0,0 1 15,0-25-15,0 24 0,0-24 0,-24 0 16,24 24-16,-75 125 0</inkml:trace>
  <inkml:trace contextRef="#ctx0" brushRef="#br2" timeOffset="-26193.74">10145 9475 0,'0'0'15,"-25"0"1,25 25-1,0 0 1,0 0 0,25-25-16,-25 25 15,25-25-15,0 0 16,0 0 0,-25-25-16,24 25 0,1 0 15,-25-25-15,0 0 31,-25 25-15,1 0 0,-1 0-16,0 0 15,0 0 17,25 25-32,0 0 15,-25-25-15,25 25 16,0-1-16,25-24 15,0 0 1,0 0 0,0 0-16,-1-24 15,1 24 1,-25-25-16,0 0 16,0 0-16,-25 25 15,25-25-15,-24 25 0,24-24 16,-25 24-16,0 0 0,25-25 15,-25 25-15,25 25 16,-25-25-16,25 24 16,0 1-1,0 0-15,0 0 16,25-25-16,0 0 16,0 0-1,0 0 1,-25-25-16,0 0 15,0 0 1,-25 25 0,25-24-16,-25 24 15,0 0-15,0 0 32,25 24-17,0 1 1,0 0-16,25-25 31,0 0-15</inkml:trace>
  <inkml:trace contextRef="#ctx0" brushRef="#br2" timeOffset="-25356.74">9971 9550 0,'0'0'0,"0"25"78,25-25-47,-25 24-31,0 1 16,25 0 0,-25 0-16,0 0 0,25-25 0,-25 24 15,0 1-15,25-25 0,-25 25 0,0 0 16,25-25-16,-25 25 0,24-1 16,-24 1-16,25 0 15,-25 0 1,25-50 31,-25 0-16,25 25-31,-25-25 16,25 25-16,-1-24 15,1 24-15,-25-25 0,25 0 0,25 25 16,-26-25-16,1 0 0,0 1 0,25-1 15,-1 0-15,-24 0 0,25 0 0,-1 1 0,1-1 16,-1 0-16,51-25 0,-26 26 16,25-26-16,-74 25 15,25 25-15,-26-25 0,1 25 0,0-24 16,0 24-16,0 0 0,-25-25 16,0 50 15,-25-25-31</inkml:trace>
  <inkml:trace contextRef="#ctx0" brushRef="#br2" timeOffset="-8082.74">21679 8235 0,'0'0'0,"0"-25"15,-25 25 1,25-24-16,0-1 16,0 0-16,0 0 15,-24 0 1,24 1 0,-25 24-16,25-25 15,0 0-15,0 0 0,-25 0 16,25 0-16,0 1 15,0-1-15,0 0 0,-25 0 0,25 0 16,0-24-16,-25 24 0,25-49 16,-24 24-16,24 25 0,0-24 0,-25 24 15,25-25-15,0 1 0,-25 24 0,25-25 16,0 1-16,-25-1 0,25 0 0,-25 26 0,25-26 16,-24 0-16,-1 1 0,0 24 0,25-25 15,-25 1-15,0 24 0,1-25 0,-26 25 16,25-24-16,0 24 0,-49-49 15,49 24-15,0 25 0,-24-24 0,24 24 16,-25 0-16,1-25 0,24 26 0,-25-1 0,1 0 16,-1-25-16,0 26 0,26-1 0,-26 0 15,0 0-15,1 0 0,-1 1 0,1-1 16,-1 0-16,0 0 0,1 0 0,-1 1 0,-24-1 16,24 0-16,1 0 0,-1 25 0,-24-25 15,24 1-15,-74-1 0,0 25 16,74-25-16,1 25 0,-1 0 15,-24-25-15,24 25 0,0 0 0,1-25 0,-1 25 16,1 0-16,-1-25 0,25 25 0,-24 0 16,-1 0-16,0-24 0,1 24 0,-26 0 15,26 0-15,-1 0 0,1 0 0,-1 0 16,0 0-16,1 24 0,-1-24 0,0 0 16,1 0-16,-50 25 0,49-25 15,0 0-15,1 25 0,24-25 0,-25 0 0,1 25 16,24-25-16,-25 0 0,26 25 0,-26-25 15,0 0-15,26 25 0,-26-25 0,25 0 16,0 24-16,-24 1 0,24-25 0,-25 25 0,25 0 16,1-25-16,-26 25 0,25-1 0,0 1 15,-99 50-15,100-51 16,-1 1-16,0 0 0,25 0 16,-25 0-16,0-1 0,1 1 0,-1 0 0,0 0 15,0-25-15,0 25 0,25-1 0,-24 1 16,-1 0-16,0 0 0,0-25 0,0 25 15,1-1-15,-1 1 0,0 0 16,-25 0-16,50 0 0,-24-1 0,-1-24 16,0 25-16,-25 0 0,26 0 0,-1-25 0,0 25 15,0-1-15,0-24 0,1 25 0,-1 0 16,0 0-16,0-25 0,0 25 0,-24 0 0,24-25 16,0 24-16,0 1 0,0 0 15,1-25-15,-1 25 0,0 0 0,0-1 16,0 1-16,1 0 0,-1 0 15,25 0-15,-25-25 0,25 24 16,-25 1-16,0 0 0,1 0 0,24 0 16,-25-1-16,0 1 0,0 0 15,25 0-15,-25 0 0,1-25 0,24 24 16,-25 1-16,0 0 0,0 0 16,0 0-16,25-1 0,-24-24 0,-1 25 15,0 0-15,25 0 0,-25 0 0,0-25 16,1 24-16,-1 1 0,25 0 0,-25-25 0,0 25 15,0 0-15,25-1 0,-24-24 0,-1 25 16,0 0-16,0 0 0,0-25 0,25 25 16,-25-25-16,25 24 0,-24-24 0,24 25 15,-25-25-15,25 25 0,-25-25 16,25 25-16,-25-25 0,25 25 16,-25-25-16,1 25 0,-1-25 15,25 24-15,-25 1 16,0-25-1,25 25-15,-25-25 16,1 25-16</inkml:trace>
  <inkml:trace contextRef="#ctx0" brushRef="#br2" timeOffset="-7475.74">15106 7789 0,'0'0'0,"-25"0"15,25 24 32,-25-24-31,25 25-16,0 0 0,-24-25 0,24 25 15,-25 0-15,25-1 0,-25 1 16,25 0-16,0 0 0,0 0 16,0 0-16,-25-1 0,25 1 15,0 0-15,0 0 0,0 0 16,0-1-16,0 1 16,0 0-16,-25-25 0,25 25 15,25-25-15,-25-25 47,25 25-31,0 0-1,-25-25-15,25 25 0,-1 0 16,1 0-16,0-25 0,0 25 0,0 0 16,-1 0-16,1-24 0,0 24 0,0 0 15,0 0-15,-1-25 0,1 25 0,0 0 16,0 0-16,0 0 0,0 0 15,-1-25-15,51 50 0</inkml:trace>
  <inkml:trace contextRef="#ctx0" brushRef="#br2" timeOffset="-5917.74">5606 10889 0,'0'0'0,"0"-25"0,-25 25 16,0 0 15,0 0-15,1 0-1,-1 0 1,25 25-16,-25-25 0,25 25 16,-25 0-16,25 0 15,-25-1-15,25 1 16,-24 0-16,24 0 0,0 0 0,-25-1 16,25 1-16,0 0 15,0 0-15,25 0 16,-25 0-1,24-25-15,1 24 16,0-24 0,0 0-16,0 0 15,-1 0-15,1 0 16,0-24-16,0 24 16,0-25-16,-1 25 15,-24-25-15,0 0 16,0 0-1,0 0-15,-24 25 16,-1-49 0,0 24-16,25 0 0,-25 25 15,25-25-15,-25 25 0,25-24 0,-24 24 16,-26-50-16</inkml:trace>
  <inkml:trace contextRef="#ctx0" brushRef="#br2" timeOffset="-5099.74">6697 11038 0,'0'-25'15,"0"0"17,-25 25-17,1 0 16,-1 0-15,0 0-16,0 25 16,0 0-16,1 0 15,24 0-15,-25-1 16,25 1-16,0 0 16,-25 0-16,25 0 0,0 0 15,25-1-15,-25 1 0,0 0 16,0 0-16,25-25 0,-25 25 0,24-25 15,-24 24-15,25-24 0,0 25 0,0-25 16,0 0-16,-1 0 0,1 0 16,0 0-16,0-25 0,0 25 0,-1-24 15,1 24-15,-25-25 0,25 0 0,0 0 16,-25 0-16,0 1 0,0-1 16,0-25-16,-25 25 0,25 0 15,-25 25-15,25-24 0,-25-1 0,1 0 16,-1 25-16,25-25 0,-25 25 0,0-25 15,-49-24-15</inkml:trace>
  <inkml:trace contextRef="#ctx0" brushRef="#br2" timeOffset="2606.25">8682 10517 0,'0'0'0,"0"-25"15,0 50 48,0 0-16,0 0-47,24 0 31,-24-1 0,0 1-31,0 0 0,25 0 0,-25 0 16,0-1-16,0 1 0,25-25 15,-25-25 17,0 1-32,0-1 0,0 0 15,0 0-15,0 0 16,-25 1-16,25-1 0,0 0 16,0 0-16,0 0 15,0 1 1,0 48-1,0 1 1,0 0-16,0 0 16,0 0-1,0-1-15,25 1 0,-25 0 0,0 0 16,0 0-16,25-1 0,-25 1 0,25 0 16,-1 0-16</inkml:trace>
  <inkml:trace contextRef="#ctx0" brushRef="#br2" timeOffset="3289.25">10071 10542 0,'0'0'0,"0"-25"0,0 0 31,-25 25-15,25-24-1,-25 24 1,0 0 0,25 24-1,-25-24-15,25 25 0,-24-25 16,24 25-16,-25-25 0,25 25 0,-25 0 0,25-1 16,-25 1-16,25 0 0,0 0 15,-25 0-15,25-1 16,0 1-16,25 0 0,0 0 15,0-25-15,0 25 16,-1-25-16,1 0 16,0 0-16,0 0 0,-25-25 0,25 25 15,0 0-15,-1 0 0,1-25 0,0 25 16,0-25-16,0 0 0,-1 25 0,-24-24 16,25-1-16,-25 0 0,0 0 15,0 0-15,0 1 0,-25 24 16,1-50-16,-1 25 0,0 0 15,0 1-15,0 24 0,1-25 16,-1 25-16,-75-50 0</inkml:trace>
  <inkml:trace contextRef="#ctx0" brushRef="#br2" timeOffset="11988.26">6499 12799 0,'0'0'0,"-25"0"0,0 0 32,0 0-17,1 0 1,-1 0-16,0 0 16,0 0-16,0 0 15,1 0-15,24-25 0,-25 25 0,0 0 0,0 0 16,0 0-16,1 0 0,-1 0 0,0 0 15,-25 0-15,26 25 0,-1-25 0,-25 0 16,25 0-16,1 0 0,-26 25 0,25-25 16,-25 0-16,26 0 0,-1 25 0,0-25 15,-49 0 1,49 25-16,0-25 0,0 0 0,0 0 0,25 24 0,-24-24 16,-1 0-1</inkml:trace>
  <inkml:trace contextRef="#ctx0" brushRef="#br2" timeOffset="12336.27">5482 12923 0,'0'0'0,"0"25"63,25-25-63,-1 25 0,1 0 15,0-25-15,-25 24 16,25-24-16,0 25 0,-1-25 0,1 25 0,0 0 15,0-25-15,24 0 0,-24 25 0,0-25 16,25 24-16,-25-24 0,24 0 0,-24 0 16,25 25-16,-26-25 0,26 0 0,-25 0 15,0 0-15,-1 0 0,1 25 0,0-25 16,0 0-16,49 0 0</inkml:trace>
  <inkml:trace contextRef="#ctx0" brushRef="#br2" timeOffset="12992.26">6251 13097 0,'0'0'0,"-25"0"0,0 0 16,25 25 0,-25-1-1,1 1-15,24 0 16,-25 0-16,25 0 0,-25-25 16,25 25-16,-25-1 0,25 1 0,-25-25 15,1 25-15,24 0 0,-25 0 0,0-1 0,25 1 16,-25 0-16,0 0 0,25 0 15,-49 49-15,24-49 16,0-25-16,25 25 0,-25-1 0,0-24 0,25 25 0,-24-25 16,24 25-16,-25 0 0,0 0 15,50-25 110,0 0-109,-1 0 0,1 0-16,0 0 15,0 0-15,0 0 0,0 0 0,24 0 16,-24 0-16,0 0 0,24 0 0,-24 0 15,0-25-15,25 25 0,-26 0 0,26 0 16,-25 0-16,24 0 0,-24 0 0,0 0 0,25 0 16,-26 0-16,1 0 0,0 0 0,25 0 15,-26 0-15,1 0 0,0 0 0,0 0 16,0 0-16,-1 0 16,-24-25-1</inkml:trace>
  <inkml:trace contextRef="#ctx0" brushRef="#br2" timeOffset="14660.26">7193 13047 0,'0'-25'31,"-24"25"-31,-1 25 63,25 0-48,0 0 1,0 0-16,0-1 0,0 1 0,0 25 16,0 0-16,0-26 0,0 26 0,0-25 15,0 0-15,0-1 0,0 1 16,0 0-16,0 0 0,0 0 16,0-1-16,0 1 15,0-50 16,0 1-15,0-1-16,-25 0 16,25 0-16,0 0 15,0 1-15,0-1 0,0 0 16,0 0-16,-25 25 0,25-25 16,0 1-16,0-1 0,0 0 15,0 0-15,0 0 16,0 0-16,25 1 0,-25-1 0,0 0 0,0 0 15,0 0-15,25 1 0,-25-1 16,0 0-16,25 0 0,-25 0 16,0 1-16,24 24 0,-24-25 0,0 0 15,25 25-15,-25-25 32,0 50-17,0 0 32,25-25-31,-25 25-16,0-1 15,25 1-15,-25 0 16,25 0-16,-25 0 0,24-1 16,-24 1-16,25-25 0,-25 25 0,0 0 15,25-25-15,-25 25 0,25-1 0,-25 1 16,25 0-16,-25 0 0,24-25 15,-24 25-15,0 0 0,25-25 0,-25 24 16,25 1-16,-25 0 16,25-25-16,-25 25 0,25-25 15,-25 25 1,0-50 15,24 25-31,-24-25 31,0 0-15,0 0-16,0 1 16,0-1-16,25 0 0,-25 0 15,0 0-15,0 0 0,0 1 16,0-1-16,25 0 0,-25 0 0,0 0 16,0 1-16,25-1 0,-25 0 0,0 0 15,25-49 1,-1 24-16,1 25 0,-25 1 15,25-1-15,-25 0 0,25 25 16,-25-25-16,0 0 16,25 25-16,-25 25 172,0 0-157,0 0 1,0 0-16,0-1 0,0 1 15,24-25-15,-24 25 16,0 0-16,0 0 0,0-1 16,0 26-16,0-25 0,25 0 0,-25-1 15,0 1-15,0 25 0,0-25 0,0-1 16,0 1-16,25 25 0,-25-25 0,0 0 16,0 24-16,0-24 0,0 0 0,25 0 15,-25-1-15,0 1 0,0 0 0,25 0 16,-25 0-16,0-1 0,24 1 15</inkml:trace>
  <inkml:trace contextRef="#ctx0" brushRef="#br2" timeOffset="16110.26">8508 12675 0,'0'-25'0,"-25"25"0,25 25 16,-25-25-1,1 0-15,24 25 16,-25-25-16,25 25 0,-25-25 0,25 25 16,-25-1-16,25 1 0,-25 0 15,1 25 1,24-26-16,0 1 0,-25 0 0,25 0 0,0 0 16,0-1-16,0 1 0,-25 0 0,25 0 15,0 0-15,0-1 0,0 1 0,0 0 16,0 0-16,0 0 0,25 0 15,-25-1-15,0 1 0,0 0 16,25 0-16,-25 0 0,24 24 16,26 1-16,-50-25 0,25-1 15,0 1-15,-1-25 0,1 25 16,74 25 0,-74-26-16,0-24 0,124 25 15</inkml:trace>
  <inkml:trace contextRef="#ctx0" brushRef="#br2" timeOffset="16746.26">8905 12948 0,'0'0'0,"0"-25"0,-25 25 31,0 0-15,0-25 15,1 1-31,-1 24 32,0 0-32,0 24 15,0-24-15,1 25 16,-1 0-16,0-25 0,25 25 15,-25-25-15,25 25 0,-25-1 16,25 1-16,-24-25 0,-1 75 16,25-51-16,0 1 0,0 0 15,25 0-15,-25 0 0,24 0 16,1-1-16,0-24 16,0 25-16,0-25 0,-1 0 15,26 0-15,-25 0 0,0 0 0,-1 0 16,1-25-16,25 25 0,-25-24 15,99-51 1,-99 50-16,-25 0 0,24 1 0,-48-1 16,24 0-16,-25 0 0,25 0 15,-25 25-15,0-24 0,0-1 0,0 25 16,1-25-16,-1 25 0,0 0 0,-25-25 16,26 25-16,-1 0 0,0 0 15,0 0-15,-24 0 0</inkml:trace>
  <inkml:trace contextRef="#ctx0" brushRef="#br2" timeOffset="17232.26">9376 13295 0,'0'0'0,"0"-24"0,0 48 78,25-24-78,0 0 15,-25 25 1,25-25-16,-1 25 16,-24 0-16,25-25 0,-25 25 15,0-1-15,0 1 16,0 0-16,0 0 0,-25-25 16,25 25-16,-49 24 0</inkml:trace>
  <inkml:trace contextRef="#ctx0" brushRef="#br2" timeOffset="17885.27">9699 12948 0,'-25'-25'16,"0"0"-1,25 1 1,-25 24 0,25-25-16,25 25 15,-25-25-15,0 0 0,25 25 16,-25-25-16,25 25 15,-1 0-15,1 0 16,0 0-16,-25 25 0,25-25 0,0 0 16,-25 25-16,24 0 0,1 0 15,-25-1-15,0 1 0,0 0 16,0 0-16,0 0 0,0-1 0,0 1 0,-25 0 16,25 0-16,0 0 0,-24-25 15,24 24-15,0 1 0,-25-25 16,25 25-16,-25-25 0,25 25 15,-25-25 1,50 0 15,0 0-15,-25-25-16,25 25 16,-1 0-16,1-25 15,0 25-15,0 0 0,0 0 16,-1 0-16,76-25 0</inkml:trace>
  <inkml:trace contextRef="#ctx0" brushRef="#br2" timeOffset="18356.27">9947 12477 0,'0'-25'0,"0"50"31,0 0 1,24-25-32,1 24 15,0 1-15,0-25 0,-25 25 16,25-25-16,0 25 0,-1 0 0,1-1 0,0-24 15,0 25-15,0 0 0,-1 0 0,1 0 16,0-1-16,0 1 0,0-25 0,-25 25 16,24 0-16,1 24 0,-25-24 0,0 0 15,0 0-15,0 0 0,0 24 0,0-24 16,0 0-16,0 24 0,-25 26 16,1-50-16,-100 223 0</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43:29.044"/>
    </inkml:context>
    <inkml:brush xml:id="br0">
      <inkml:brushProperty name="width" value="0.05292" units="cm"/>
      <inkml:brushProperty name="height" value="0.05292" units="cm"/>
      <inkml:brushProperty name="color" value="#00B050"/>
    </inkml:brush>
  </inkml:definitions>
  <inkml:trace contextRef="#ctx0" brushRef="#br0">8111 2282 0,'0'25'47,"0"0"-16,25-1-15,-25 1-16,0 0 16,0 0-16,0 0 0,0-1 0,0 1 15,0 25-15,0-25 0,0-1 0,0 1 16,0 25-16,0-25 0,0 0 0,0-1 16,0 26-16,0-25 0,0 0 0,0-1 15,25 1-15,-25 0 0,0 0 0,0 0 0,0-1 16,0 1-16,0 0 0,0 0 15,0 0-15,25-25 0,-25 24 0,0 1 16,0 0-16,0 0 16,0 0-1,0-1-15,24-24 16,-24 25-16,0 0 31,0 0-15,25-25-16,-25 25 15,25-25 1,0 0-16,0 0 16,-25 24-16,24-24 0,1 0 15,0 0-15,0 0 16,0 0-16,-1 0 16,1 0-16,0 0 0,0 0 15,0 0-15,-1 0 0,1 0 0,0 0 16,0 0-16,0 0 0,-1 0 0,1 0 15,0 0-15,0 0 0,0 0 0,-1 25 0,1-25 16,0 0-16,0 0 0,0 0 16,-1 0-16,1-25 0,0 25 0,0 0 0,0 0 15,0 0-15,-1 0 0,1 0 16,0 0-16,0 0 0,0 0 0,-1 0 16,1 0-16,-25-24 0,25 24 15,0 0-15,24 0 0,-24 0 16,0 0-16,0 0 0,0 0 0,-1 0 15,1 0-15,0 0 0,0-25 16,0 25-16,-1 0 0,1 0 0,0 0 16,0 0-16,0 0 0,24 0 0,-24 0 15,0 0-15,0-25 0,24 25 0,-24 0 16,0 0-16,74 0 0,-74 0 16,0 0-16,0 0 0,-1-25 0,1 25 15,25 0-15,-25 0 0,-1 0 0,1 0 0,0 0 16,25 0-16,-26 0 0,1 0 0,0 0 15,0 0-15,0 0 0,-1 0 0,26 0 16,-25 0-16,0 0 0,-1 0 0,1 0 16,0 0-16,0-25 0,0 25 15,24 0-15,-24 0 0,0 0 0,24 0 16,-24 0-16,0 0 0,0 0 0,0-24 0,-1 24 16,1 0-16,0 0 0,0 0 0,0 0 15,-1 0-15,1 0 0,0 24 0,0-24 16,0 0-16,0 0 0,-1 0 0,1 0 15,0 0-15,0 0 0,0 0 16,-1 0-16,1 0 0,0 0 0,0 25 16,0-25-16,-1 0 0,1 0 0,0 0 15,0 0-15,0 0 0,-1 0 16,1 0-16,0 25 0,0-25 0,0 0 0,-1 0 16,1 0-16,0 0 0,0 0 15,0 25-15,-1-25 0,1 0 0,25 0 16,-1 0-16,-24 0 0,0 0 15,0 0-15,0 0 0,-1 0 0,1 0 16,25 25-16,-25-25 0,0 0 0,-1 0 0,1 0 16,0 0-16,0 0 0,0 0 0,-1 0 15,1 0-15,0 0 0,0 0 0,0 0 16,-1 0-16,26 0 0,-25 0 0,0 0 0,-1 0 16,1 0-16,0 0 0,0 0 15,0 0-15,-1 0 0,1 0 0,0 0 16,0 0-16,0 0 0,-1 0 0,1 0 15,0 0-15,0 0 0,0 0 0,-1 0 16,1 0-16,0 0 0,0 0 0,0 0 16,-1 24-16,1-24 0,0-24 0,0 24 15,0 0-15,0 0 0,-1 0 0,26 0 16,-25 0-16,24 0 0,-24 0 16,0 0-16,0 0 0,0 0 0,-1 0 15,1 0-15,0 0 0,0 0 0,0 0 16,-1 0-16,1 0 0,0 0 0,0 0 15,0 0-15,-1 0 0,1 0 0,0 0 16,0 0-16,0 0 0,-1 0 16,1 0-16,0 0 15,0 0-15,0 0 0,-1 0 0,1 0 16,0 0-16,0 24 0,0-24 0,-1 0 16,1 0-16,0 0 0,0 0 15,0 0-15,-1 0 0,1 0 0,0 0 16,0 0-16,0 0 0,0 0 0,-1 0 15,1 0-15,0 0 0,0 0 16,0 0-16,-1 0 0,1 0 0,0 0 16,0 0-16,0 0 0,-1 0 15,1 0-15,0 0 0,0 0 0,0 0 16,-1 0-16,1 0 0,0 0 16,0 0-16,0 0 0,-1 0 0,1 0 0,0 0 15,0 0-15,0 0 0,-1 0 16,1 0-16,0 0 0,0 0 15,0 0-15,-1 0 0,1 0 16,0 0-16,0 0 0,0 0 0,-1 0 16,1 0-16,0 0 0,0 0 15,0 0-15,0 0 0,-1 0 16,1 0-16,0 0 0,0 0 16,0 0-16,-1 0 0,1 0 15,0 0-15,0 0 0,0 0 16,-1 0-16,1 0 0,0 0 15,0 0-15,0 0 0,-1 0 16,1 0-16,0 0 16,0 0-16,0 0 15,-1 0-15,1 0 16,0-24 0,0 24-1,0 0 1,-1 0-1,-24-25-15,25 25 16,-25-25 0,25 25-16,-25-25 0,25 0 15,0 1 1,-1 24-16,-24-25 16,25 25-16,0-25 0,0 25 15,0-25-15,-1 25 16,1 0 15,-25-25-31,25 25 0,0 0 0,0 0 16,0 0-16,-1 0 15,1 0-15,0 0 16,0 0-16,0 0 31,-1 0 0,1-24-15,-25-1 0,25 25-1,-25-25-15,0 0 0,0 0 16,0 1-16,0-1 16,0 0-16,0 0 15,-25 0-15,25 1 0,0-1 16,0 0-16,0 0 15,-25 25-15,25-25 0,0 1 0,0-1 16,0 0-16,-24 25 16,24-25-16,0 0 0,-25 0 15,25 1 1,0-1-16,-25 0 16,25 0 15,-25 25-31,0 0 15,1 0 1,-1-25-16,0 25 0,0 0 16,0 0-16,0 0 0,1 0 15,-1 0-15,0 0 0,0 0 0,-24 0 16,24 0-16,0 0 0,-25 0 0,26 0 0,-1 0 16,-25 0-16,25 0 0,-24-24 0,24 24 15,-25 0-15,1 0 0,24 0 0,-25 0 16,1-25-16,-1 25 0,1 0 0,-1 0 0,0 0 15,1 0-15,-1-25 0,0 25 16,1 0-16,24 0 0,-74-25 0,49 25 16,1 0-16,-1 0 0,0 0 0,26-25 15,-26 25-15,0 0 0,1 0 0,24-24 16,-25 24-16,1 0 0,-1-25 0,25 25 0,-24 0 16,-1 0-16,1-25 0,24 25 0,-25 0 15,0-25-15,1 25 0,-1 0 0,25-25 16,-24 25-16,-1 0 0,1-24 15,24 24-15,-25 0 0,1-25 0,24 25 0,-25 0 0,1 0 16,-1 0-16,25-25 0,-24 25 0,-1 0 16,0 0-16,1-25 0,-1 25 0,1 0 15,-1 0-15,0-25 0,1 25 0,-1 0 0,0 0 16,1-24-16,-1 24 0,1 0 0,-26 0 16,50 0-16,-24 0 0,-1 0 0,1 0 15,-51-25-15,51 25 0,-1 0 16,1 0-16,-1 0 0,0 0 0,-24 0 15,24 0-15,1 0 0,-1 0 0,-24 0 0,24-25 0,0 25 16,1 0-16,-1 0 0,1 0 0,-1 0 0,0 0 16,1 0-16,-1-25 0,25 25 15,-24 0-15,-1 0 0,25 0 0,-24 0 0,-1 0 16,25 0-16,-74 0 0,50 0 16,24 0-16,-25 0 0,0 0 0,1 0 15,-1 0-15,1 0 0,-1 0 0,0 0 0,1 0 16,-1 25-16,1-25 0,24 0 0,-25 0 15,1 0-15,-1 0 0,0 0 0,1 25 16,-1-25-16,1 0 0,-1 0 0,0 0 0,1 0 16,-1 25-16,1-25 0,-26 0 15,-24 24-15,24-24 0,26 0 0,-1 0 0,1 25 16,-1-25-16,0 0 0,1 0 0,-1 0 16,25 25-16,-24-25 0,24 0 0,-25 0 15,26 0-15,-150 50 0</inkml:trace>
  <inkml:trace contextRef="#ctx0" brushRef="#br0" timeOffset="14198">7367 3696 0,'-25'0'78,"25"25"-31,0 0-32,-25-25 1,25 24 0,0 1-1,25-25 1,0 0-1,-25-25 1,25 25-16,-25-24 16,25 24-1,-25-25 1,0 0 15,-25 25-15,0 0 15,25 25-15,-25-25-16,25 25 31,25-25 16,-25-25-47,25 25 31,-25-25-31,-25 25 94,25 25-94,-25-25 31</inkml:trace>
  <inkml:trace contextRef="#ctx0" brushRef="#br0" timeOffset="22055">15974 4812 0,'0'25'31,"25"-25"32,0 25-48,0-25-15,-1-25 0,1 25 0,25 0 16,-25 0-16,24 0 0,1 0 0,-1 0 15,1-25-15,0 25 0,-1 0 0,1-25 0,0 25 16,-1 0-16,1-25 0,-1 25 16,1 0-16,-25-24 0,24 24 0,1 0 0,-25 0 15,0-25-15,-1 25 0,1 0 0,0 0 16,0 0-16,0 0 16,-25-25-16,-25 50 15,0-25 1,0 0-16,0 0 15,1 0-15,-1 0 0,-25 25 16,25-25-16,1 0 0,-1 0 0,-25 24 16,25-24-16,1 0 0,-26 0 15,25 25-15,0-25 0,1 0 0,-1 0 0,0 0 0,0 0 16,0 0-16,25 25 0,0-50 31,25 25-31,0 0 16,0 0-16,0 0 15,-1 0-15,1 0 0,0 0 0,0-25 16,0 25-16,-1 0 0,26 0 0,-25 0 16,99-24-16</inkml:trace>
  <inkml:trace contextRef="#ctx0" brushRef="#br0" timeOffset="30661.99">10716 5432 0,'0'25'62,"-25"-25"-46,0 25 15,25 0-15,0-1-1,0 1 1,25-25-1,0-25 1,-1 25-16,-24-24 16,25 24-16,-25-25 15,0 0-15,0 0 16,-25 0-16,1 25 16,-1 0-1,0 0-15,0 0 16,0 0-16,1 25 15,-1 25 1</inkml:trace>
  <inkml:trace contextRef="#ctx0" brushRef="#br0" timeOffset="36128.99">10244 7020 0,'0'-25'47,"-24"25"-16,24-25-16,-25 25 1,25-25 0,-25 25-16,25-24 15,-25-1-15,0 25 16,25-25-16,-24 25 16,-1 0-16,25-25 0,-25 25 0,0 0 15,0-25-15,0 25 0,1 0 0,-1 0 0,0-25 16,0 25-16,0 0 0,1 0 15,-1 0-15,0 0 0,0 0 0,0 0 0,1 0 16,-1 0-16,0 0 0,0 0 0,0 25 16,1-25-16,-1 0 0,25 25 0,-25-25 15,0 25-15,0 0 16,1 0-16,-1-1 0,0 1 16,25 0-16,0 0 0,-25 0 15,25-1-15,-25 1 0,25 0 0,0 0 0,-24 0 16,24-1-16,0 1 0,0 0 15,0 0-15,0 0 0,0-1 0,0 1 16,0 0-16,0 0 0,0 0 16,0-1-16,0 1 0,24 0 0,-24 0 15,0 0-15,25-25 0,-25 24 16,0 1-16,25-25 0,-25 25 0,25 0 16,-25 0-16,25-25 0,-25 24 15,24-24-15,-24 25 0,25-25 0,-25 25 16,25-25-16,0 25 0,0-25 0,-1 25 15,1-1-15,0-24 0,0 25 16,0-25-16,-1 0 0,1 25 0,0-25 16,0 0-16,0 25 0,24-25 0,-24 0 0,0 25 15,0-25-15,-1 0 16,1 0-16,0 0 0,0 0 0,0 0 0,0 0 0,-1 0 16,1 0-16,0-25 0,0 25 0,0 0 15,-1-25-15,1 25 0,0-25 0,0 0 16,0 1-16,-1-1 0,1 0 0,0 0 0,-25 0 15,25 1-15,0-1 0,-25-25 16,24 25-16,-24-24 0,0 24 0,25-25 0,-25 26 16,0-26-16,0 0 0,0 26 0,0-26 15,-25 25-15,25 0 0,0 1 0,-24-1 0,24 0 16,0 0-16,-25 0 0,25 1 0,-25-1 16,0 25-16,25-25 0,-25 25 0,25-25 15,-24 25-15,-1-25 0,-25 1 16</inkml:trace>
  <inkml:trace contextRef="#ctx0" brushRef="#br0" timeOffset="39516">17487 6524 0,'25'-25'63,"0"25"-63,0-25 0,0 25 15,-1 0-15,1 0 0,0 0 0,0 0 16,-25 25-16,0 0 16,0-1-16,0 1 15,-25 0-15,25 0 0,0 0 0,-25-25 0,25 24 16,0 1-16,-25 0 0,1 0 0,24 0 15,-25-25 1,25 24-16,25-24 16,-1 0-1,-24-24-15,25 24 16,0 0-16,0 0 16,0 0-16,-1 0 15,1 0-15,-25-25 0,25 25 0,25 0 16</inkml:trace>
  <inkml:trace contextRef="#ctx0" brushRef="#br0" timeOffset="39930.99">17909 5879 0,'0'0'0,"-25"0"16,25 25-16,-25-25 15,1 0 1,24 24-16,-25-24 0,25 25 15,0 0-15,-25-25 16,25 25-16,0 0 0,0-1 16,25-24-16,0 0 15,-1 0 1,1 0-16,0-24 16,0-1-16,0 0 15,-25 0-15,24 25 0,-24-25 16,0 1-16,-24 24 0,24-25 15,-25 25-15,25-25 16,-25 25-16,0 0 0,0 0 16,-74 0-16</inkml:trace>
  <inkml:trace contextRef="#ctx0" brushRef="#br0" timeOffset="40505">16520 6524 0,'0'-25'0,"25"25"46,0 0-30,-1 0 0,1 0-1,0 0-15,0 0 16,-25 25-16,25-25 0,-25 49 16,0-24-16,0 0 0,-25 0 15,25-1-15,0 1 0,-25 0 16,25 0-16,-25-25 0,25 25 0,-25-1 15,25 1 1,25-50 15,0 25-15,0 0 0,0-24-1,-1 24-15,26-25 0</inkml:trace>
  <inkml:trace contextRef="#ctx0" brushRef="#br0" timeOffset="40781">16694 5804 0,'0'0'16,"0"25"31,24 0-32,-24 0-15,0 0 16,25-25-16,-25 24 0,0 1 0,25 0 15,-25 0-15,25 0 0,24 99 0</inkml:trace>
  <inkml:trace contextRef="#ctx0" brushRef="#br0" timeOffset="41363">15205 6548 0,'25'-24'63,"0"24"-63,0 0 15,-1-25 1,1 25-16,0 0 0,0 0 0,49 99 31,-74-74-31,0 0 16,0-1-16,0 1 0,0 0 16,-24-25-16,24 25 0,0 0 0,-25-1 15,25 1-15,-25-25 0,25 25 16,25-25 31,0-25-32,-1 25-15,1 0 16,0 0-16,0-25 0,0 25 16,-1 0-16,51-49 0</inkml:trace>
  <inkml:trace contextRef="#ctx0" brushRef="#br0" timeOffset="41847.99">15453 5854 0,'0'0'0,"25"0"0,-25-25 15,25 25 1,-25-25-1,25 25-15,0 0 0,-1 0 16,1 0-16,0 0 16,-25 25-16,25-25 15,-25 25-15,-25 0 0,25 0 16,0-1-16,-25 1 0,25 0 0,-25 0 16,25 0-16,-24-1 0,24 1 15,-25-25-15,25 25 16,25-25-1,-25-25 1,24 25 0,1 0-16,0 0 15,0 0-15,0-25 16,49 1-16</inkml:trace>
  <inkml:trace contextRef="#ctx0" brushRef="#br0" timeOffset="59992">19124 7714 0,'25'0'94,"0"0"-63,0 0-31,0 0 16,-1 0 31,1 25-47,0 0 15,-50-25-15,25 25 0,0-1 0,0 1 16,25 0-1,-25 0-15,0 0 16,25-25-16,-25 24 16,0 1-16,0 0 31,0 0-15,0 0 15,0 0 16,0 24-47,0-24 0,0 25 0,-25-1 0,25-24 15,0 25-15,0-1 0,0-24 0,0 0 16,0 0-16,0-1 0,0 1 0,0 0 16,0 0-16,0 0 15,0-1-15,0 1 16,0 0-16,0 0 15,0 0-15,25-25 16,-25 24-16,0 1 0,0 0 16,0 0-16,0 0 15,0-1-15,0 1 0,0 0 16,0 0 0,0 0-16,0-1 0,0 1 15,0 0-15,0 0 16,0 0-16,0 0 15,0-1-15,0 1 0,0 0 16,0 0-16,0 0 16,0-1-16,0 1 0,0 0 15,0 0-15,0 0 16,0-1-16,0 1 0,0 0 16,0 0-16,0 0 15,0-1-15,0 1 16,0 0-16,0 0 15,0 0 1,0-1-16,0 1 16,0 0-16,0 0 15,0 0-15,0-1 16,0 1-16,25-25 16,-25 25-16,0 0 0,0 0 15,0-1-15,0 1 16,0 0-16,0 0 15,0 0-15,0-1 16,0 1-16,0 0 16,0 0-16,0 0 15,0 0-15,0-1 16,0 1-16,0 0 16,0 0-1,0 0 1,0-1-1,0 1 17,0 0-1,0 0 16,-25-25-16,25 25-31,-25-25 16,0 24-1,0-24-15,25 25 16,-24-25-16,-1 0 0,0 0 16,-25 0-1</inkml:trace>
  <inkml:trace contextRef="#ctx0" brushRef="#br0" timeOffset="62244">19248 10542 0,'-24'0'32,"24"-25"61,24 25-93,1 0 16,0 0-16,0 0 16,24 0-1,-24 0 1,0 0-16,-25 25 15,-25-25 17,25 25-32,0 0 31,0-1-15,-25-24-16,25 25 15,0 0-15,0 0 16,0 0-1,25-1-15,-25 1 16,0 0-16,0 0 0,0 0 16,0-1-16,0 1 15,-25 0-15,25 0 16,0 0-16,0-1 16,0 1-16,0 0 15,0 0-15,0 0 16,0-1-1,0 1 1,0 0 0,0 0-16,0 0 15,0 0-15,25-25 16,-25 24-16,0 1 16,0 0-1,0 0 16,0 0 1,-25-25-1,1 0-15,-1 0-1,-25-25-15</inkml:trace>
  <inkml:trace contextRef="#ctx0" brushRef="#br0" timeOffset="67930.98">20563 7813 0,'25'0'15,"0"0"16,-1 0-15,1 0-16,0 0 16,-25 25-16,25-25 15,-25 25-15,0 0 16,0 0 0,0-1-16,0 1 15,0 0-15,0 0 0,0 0 16,0 0-16,0-1 15,0 1-15,0 0 0,0 0 16,25 0-16,-25-1 0,0 1 0,0 0 16,0 0-16,0 0 0,0-1 15,0 1-15,0 0 16,0 0-16,0 0 0,0-1 16,0 1-16,0 0 0,0 0 15,0 0-15,0-1 0,0 1 16,0 0-16,0 0 0,0 0 15,0-1-15,0 1 0,0 0 16,0 0-16,0 0 16,25-1-16,-25 1 0,0 0 15,0 0-15,0 0 16,0-1-16,0 1 0,24-25 16,-24 25-16,0 0 0,0 0 15,0 0-15,0-1 16,0 1-16,0 0 15,0 0-15,0 0 16,0-1-16,0 1 16,0 0-16,0 0 0,25-25 15,-25 25-15,0-1 0,0 1 16,0 0-16,0 0 16,0 0-16,0-1 15,0 1-15,0 0 0,0 0 16,0 0-16,0-1 15,0 1-15,0 0 16,0 0-16,0 0 0,0 24 16,0-24-16,0 0 15,0 0-15,0-1 16,0 1-16,0 0 0,0 0 16,-25 0-1,25-1-15,0 1 0,0 0 16,0 0-1,0 0-15,0 0 16,0-1-16,0 1 16,0 0-16,0 0 0,0 0 15,0-1-15,0 1 16,0 0-16,0 0 0,0 0 16,0-1-16,0 1 15,0 0-15,0 0 16,0 0-16,0-1 0,0 1 15,0 0-15,0 0 16,25 0 0,-25-1-16,0 1 15,0 0 1,0 0-16,0 0 16,0-1-1,-25-24-15,25 25 0,0 0 16,0 0-16,0 0 15,0-1-15,0 1 16,0 0-16,0 0 0,0 0 16,0-1-16,0 1 15,0 0-15,0 0 0,0 0 16,0-1-16,0 1 16,0 0-16,0 0 15,0 0-15,0 0 0,0-1 16,0 1-16,0 0 15,0 0 1,0 0 0,0-1-1,0 1 1,-24 0 0,24 0-1,0 0-15,0-1 16,0 1-1,0 0 1,-25 0 0,25 0 15,0-1 0,-25-24-31,0 0 16,25 25-16,-25-25 15,0 0-15,1 0 0,-1 0 16,0 0-16,0 0 0,0 0 0,1 0 16,-100-25-16</inkml:trace>
  <inkml:trace contextRef="#ctx0" brushRef="#br0" timeOffset="70795">18951 6796 0,'-25'0'94,"0"25"-63,25 0-15,-25-25-16,25 25 0,0 0 16,0 0-16,0-1 15,25-24 1,0 0-16,-25-24 16,25 24-16,-25-25 15,25 25 1,-25-25-16,0 0 15,0 0 1,-25 25-16,25-25 16,-25 25-16,0 0 15,0 0 1,1 0 0,24 25-16,0 0 15,0 0 1,24 0-1,1-25 1,0 0-16,0-25 16,0 0-1,-50 0 1,25 0 0,-25 25-16,25-24 15,-25 24-15,0 0 16,1 0-16,-1 0 15,25 24 1,0 26-16</inkml:trace>
  <inkml:trace contextRef="#ctx0" brushRef="#br0" timeOffset="71606.98">20389 6921 0,'0'-25'0,"-24"0"47,-1 25-16,25 25-31,-25-25 16,25 25 0,0-1-1,25-24 1,-25-24 0,25 24-16,-25-25 15,24 25-15,-24-25 0,0 0 16,0 0-1,0 0 1,-24 25 0,-1 0-1,0 25 17</inkml:trace>
  <inkml:trace contextRef="#ctx0" brushRef="#br0" timeOffset="73136">18827 6821 0,'0'0'0,"0"-25"16,0 1-1,0-1 1,-25 25-16,25-25 15,-50-25 1,50 26-16,0-1 16,-24 0-16,24 0 15,0 0-15,0 1 0,-25 24 16,25-25-16,0 0 0,0 0 0,0 0 16,-25 1-16,25-1 0,0 0 0,0 0 15,-25 0-15,25 1 0,0-1 0,0 0 16,-25 0-16,25 0 0,0 1 0,0-1 15,0 0-15,-24 0 0,24 0 16,0 1-16,0-1 16,0 0-16,-25 25 0,25-25 15,0 0 1,0 1 0,25 24 77,-1 0-93,1 0 16,0 0-16,0 0 16,0 0-16,-1 0 0,1 0 0,25 0 15,-25 0-15,-1 0 0,1 0 0,25 0 0,-25 0 16,24 0-16,-24 0 0,0 0 0,24 0 15,-24 0-15,25 0 0,-25 0 0,24-25 16,-24 25-16,25 0 0,-26 0 16,26 0-16,-25 0 0,24 0 0,-24 0 0,25 0 0,-25 0 15,24 0-15,-24 0 0,0 0 0,0 0 16,24 0-16,-24 0 0,0 0 0,0 0 0,0 0 16,-1 0-16,1 25 0,0-25 15,0 0-15,24 0 0,-24 0 0,0 0 0,0-25 16,0 25-16,-1 0 0,1 0 0,0 0 15,0 0-15,0 0 0,-1 0 16,1 0-16,0 0 0,0 0 16,0 0-16,-1 0 15,1 0 1,0 0 0,0 0 15,0 0-16,-25 25 79,0-1-78,0 1-16,0 0 15,0 0-15,0 0 0,0-1 16,0 1-16,0 0 0,0 25 0,0-26 16,0 1-16,0 0 0,0 0 0,0 0 15,0 24-15,0 1 0,0-1 16,0-24-16,0 0 0,0 0 0,0 0 16,0-1-16,0 1 0,24 0 31,-24 0 0,0 24 0,-24-24-15,24 0 0,0 25-16,0-26 15,0 1-15,0 0 0,0 0 0,0 0 16,0 24-16</inkml:trace>
  <inkml:trace contextRef="#ctx0" brushRef="#br0" timeOffset="80512.98">22027 7789 0,'-25'0'16,"50"0"124,-1-25-108,1 25-17,74-25-15,-74 25 32,-25 25 61,25 24-46,-25-24-31,0 0-1,0 25 1,0-1 15,25 1 1,-25 24-32,0-24 0,0 24 0,0-24 15,0 0-15,0-1 0,0-24 0,0 25 16,0-26-16,0 1 0,0 0 15,0 0-15,0 0 16,0-1-16,0 1 16,0 0-16,0 0 0,0 0 15,0-1 1,0 1-16,0 0 0,0 0 16,0 0-1,0-1-15,0 1 16,0 0-16,0 0 0,0 0 15,0-1 1,0 1-16,0 0 0,0 0 16,-25 0-16,25 0 0,0-1 15,0 1-15,0 0 16,0 0-16,0 0 0,0-1 0,0 1 16,0 0-16,0 0 15,0 0-15,0-1 16,0 1-16,0 0 15,25 0-15,-25 0 0,0-1 16,0 1-16,0 0 16,0 0-16,0 0 0,0-1 15,0 1-15,0 0 0,0 0 16,0 0-16,0-1 0,0 1 16,0 0-16,0 0 0,0 0 15,0-1 1,0 26-16,0-25 0,0 0 15,0-1-15,0 1 16,0 0-16,0 0 0,0 0 16,0 0-16,0-1 15,0 1 1,0 0-16,0 0 16,0 0-16,0-1 15,0 1-15,0 0 16,0 0-16,0 0 15,0-1-15,0 1 16,0 0-16,0 0 16,0 0-16,0-1 15,0 1-15,0 0 16,0 0 0,0 0-16,0-1 15,0 1-15,0 0 16,0 0-1,0 0 1,0-1-16,0 1 16,0 0-1,25-25-15,-25 25 16,0 0 0,0-1-16,0 1 15,0 0-15,0 0 16,0 0-16,0-1 15,0 1 1,0 0-16,0 0 16,0 0-1,0-1-15,0 1 16,0 0-16,0 0 16,0 0-1,0 0-15,-25-1 0,25 1 16,25 0-1,-25 0-15,0 0 16,0-1 0,0 1-16,0 0 15,0 0 1,0 0 0,0-1-16,0 1 15,-25-25-15,25 25 16,0 0-1,-25 0 17,25-1-17,-25-24-15,25 25 16,-25-25-16,1 0 16,24 25-16,-25-25 0,0 0 15,25 25-15,-25-25 0,0 0 16,-49 0-16</inkml:trace>
  <inkml:trace contextRef="#ctx0" brushRef="#br0" timeOffset="87065.98">17785 12898 0,'25'0'188,"0"0"-173,-25 25-15,24-25 0,1 0 16,0 0-16,0 25 15,0-25-15,24 0 16,1 0-16,-25 0 0,-1 0 0,1 0 16,0 0-16,0 0 0,0 0 0,-1 0 15,1 0-15,0 0 0,0 0 16,0 0-16,-1 0 0,1 0 16,0 0-16,0 0 0,0 0 0,-1 0 15,1 0 1,50-25-16,-50 25 0,-1 0 0,1 0 15,0 0-15,0 0 0,0 0 16,-1 0-16,1 0 0,0 0 16,0 0-16,0 0 0,-1 0 15,1 25-15,0-25 16,0 0-16,0 0 0,-1 0 16,1 0-16,0 0 15,0 0-15,0 0 16,-1 0-16,1 0 0,0 0 15,0 0-15,-25 25 16,25-25-16,-1 0 16,1 0-16,0 0 15,0 0 1,0 0 0,-1 0-1,1 0-15,0 0 16,0 0-16,0 25 15,-1-25 1,1 0 0,0 0-16</inkml:trace>
  <inkml:trace contextRef="#ctx0" brushRef="#br0" timeOffset="88090">21010 12005 0,'0'-24'31,"24"24"-31,-24-25 16,0 0-1,0 0 1,0 0 0,-24 1 15,-1-1-31,0 0 0,0 0 16,0 25-16,1-25 0,-1 25 0,0-24 15,-25 24 1,26 0-16,-1 0 0,0 24 0,0-24 0,0 25 15,0-25-15,1 25 0,-1 0 0,0 0 16,0-25-16,25 24 0,-25 1 0,1 0 0,24 0 16,-25 0-16,0-1 0,25 26 15,0-25-15,-25 0 0,25-1 0,-25 26 0,25-25 16,0 25-16,0-26 0,0 51 16,0-26-16,0-24 0,0 25 0,0-25 15,0-1-15,0 26 0,0-25 0,25 0 16,-25-1-16,25 1 0,-25 0 0,25 0 15,0 0-15,-1-1 0,1-24 0,0 25 16,0 0-16,0-25 0,-1 25 0,26-25 0,-25 25 16,25-25-16,-1 0 0,-24 0 0,25 0 15,24 0-15,-24 0 0,-1 0 16,-24 0-16,25 0 0,-26-25 0,26 25 16,-25-25-16,0 25 0,24-25 0,-24 25 15,0-25-15,0 1 0,-25-1 0,24 0 0,1 0 16,-25 0-16,25 1 0,-25-1 0,0 0 15,25-25-15,-25 26 0,0-26 0,0 25 16,-25-24-16,25-26 0,-25 26 16,25 24-16,-25-25 0,25 25 0,-24 0 15,24-24-15,-25 24 0,0 0 0,0 25 0,0-25 16,-49-24-16</inkml:trace>
  <inkml:trace contextRef="#ctx0" brushRef="#br0" timeOffset="90341.98">5259 13667 0,'0'0'0,"0"-24"0,0 48 62,24-24-30,1 25-32,0-25 15,0 0-15,0 0 0,24 25 0,-24-25 0,25 0 16,-1 0-16,1 0 0,-1 0 0,26 25 15,-26-25-15,1 0 0,25 0 0,-26 0 16,1 0-16,173-25 16,-173 25-16,-1 0 0,1 0 0,-1 0 15,1 0-15,0 25 0,-26-25 0,26 0 16,0 0-16,-26 0 0,26 0 0,0 0 0,-26 0 16,26 25-16,-25-25 0,25 0 0,-26 0 15,26 0-15,-25 0 0,24 0 0,1 0 0,-25 0 16,0 24-16,24-24 0,-24 0 15,0 0-15,24 0 0,-24 0 0,0 0 0,0 0 16,0 25-16,24-25 0,-24 0 0,0 0 0,0 0 16,-1 0-16,1 0 0,25 0 0,-25 0 15,-1 0-15,26 0 0,-25 0 0,0 0 16,-1-25-16,26 25 0,-25 0 0,0 0 0,24 0 16,-24 0-16,0-24 0,0 24 15,0 0-15,49 0 0,-49 0 0,0 0 16,-1-25-16,1 25 0,0 0 0,0 0 0,0 0 15,-1 0-15,26-25 0,-25 25 0,0 0 16,-1 0-16,26 0 0,-25-25 0,0 25 0,24 0 16,-24 0-16,25 0 0,-26 0 0,26-25 15,-25 25-15,0 0 0,24 0 0,-24 0 16,0 0-16,0 0 0,-1 0 0,1-24 16,25 24-16,-25 0 0,0 0 0,-1 0 0,1 0 15,0 0-15,0 0 0,0 0 0,24 0 16,-24 0-16,0 0 0,0 0 0,-1 0 0,1 0 15,25 0-15,-25 0 0,-1 0 0,1 0 16,0 0-16,0 0 0,0 0 0,-1-25 0,1 25 16,0 0-16,25 0 0,-26 0 0,1 0 15,50 0-15,-51 0 0,1 0 16,0 0-16,25 0 0,-26 0 0,1 0 0,0 0 16,0 0-16,0 0 0,24-25 0,-24 25 15,0 0-15,0 0 0,0 0 0,-1 0 16,1-25-16,0 25 0,25 0 0,-26 0 0,1 0 15,0-25-15,0 25 0,0 0 16,-1 0-16,1-24 0,0 24 0,25-25 16,-26 25-16,1 0 0,0 0 0,0 0 0,0-25 15,-1 25-15,1 0 0,0 0 16,0 0-16,0 0 0,-1 0 16,1 0-16,0 0 15,0 25 16,-25-50 141,25 0-156</inkml:trace>
  <inkml:trace contextRef="#ctx0" brushRef="#br0" timeOffset="92461.98">22374 9327 0,'0'24'15,"25"-24"48,-1 0-48,1 0-15,0 0 0,0 0 0,0 0 0,-1 0 16,26 0-16,-25 0 0,0 0 0,-1 0 0,1 0 16,0 25-16,0-25 0,0 0 0,0 0 15,-1 0-15,1 0 0,0 0 16,0 0-16,-50 0 16,0 0-1,0 0 1,1 0-16,-1 0 0,-149-25 31,149 25-31,0 0 0,1 0 16,-1 0-16,0 0 15,0 0-15,50 0 47,0 0-31,0 0-16,-1 0 15,1 25-15,0-25 0,0 0 0,0 0 16,-1 0-16,1 0 0,0-25 0,0 25 16,0 0-16,0 0 0,-1 0 15,-24 25 1</inkml:trace>
  <inkml:trace contextRef="#ctx0" brushRef="#br0" timeOffset="93254.98">22523 10170 0,'-25'0'16,"25"25"-1,-25-25 1,50 0 15,0 0-15,-25 25-1,24-25-15,1 0 0,0 0 0,0 0 16,0 0-16,-1 0 0,51 0 16,-25 0-16,-26 0 0,26 0 0,-25 0 0,0 0 15,24 0-15,-24 0 0,0 0 0,0 0 16,-1 0-16,1 0 0,0 0 0,-50 0 31,0 0-31,1 0 16,-1 0-16,0 0 0,0 0 15,-24 0-15,-26 0 0,26 24 0,24-24 16,0 0-16,0 0 0,0 0 16,0 0-16,1 0 0,48 0 31,1 0-15,0 0-16,0 0 0,0-24 15,0 24-15,-1 0 0,76-25 0</inkml:trace>
  <inkml:trace contextRef="#ctx0" brushRef="#br0" timeOffset="93835.98">22498 8483 0,'-25'0'16,"50"0"31,0 0-16,-1 0-31,1 0 0,0 0 0,0-25 16,0 25-16,-1 0 0,26 0 0,-25 0 0,25 0 15,-26-24-15,26 24 0,-25 0 0,0 0 16,24 0-16,-24-25 0,0 25 0,0 0 16,-1 0-16,-73 0 31</inkml:trace>
  <inkml:trace contextRef="#ctx0" brushRef="#br0" timeOffset="106987">14560 8434 0,'25'0'47,"0"0"-15,-25 24-32,25-24 15,0 0-15,-1 0 16,1 0-16,0 0 0,0 0 15,0 0-15,-1 0 0,1 0 16,0 0-16,0 0 0,0 0 0,-1 0 16,1 0-16,0 0 0,0 0 15,0 25-15,-1-25 16,1 0 0,-25 25-1,25-25-15,-50 0 16,0 0 46,1 0-46,-1 0-16,0 0 16,0 0-16,0 0 15,1 0-15,-1 0 16,0 0-16,0 0 15,0 0-15,1-25 16,-1 25 0,50 0 31,-1 0-1,-24 25-30,25-25-16,0 0 16,0 0-1</inkml:trace>
  <inkml:trace contextRef="#ctx0" brushRef="#br0" timeOffset="124266.99">10790 12774 0,'0'-24'0,"-25"24"0,25-25 16,0 0 0,0 0-1,0 0 1,-25 25 31,25-24-47,25 24 15,0 0 17,0 0-17,0 0 1,-1 0-16,-24 24 0,50-24 0,-25 0 16,0 25-16,-1-25 0,1 25 15,0-25-15,0 25 16,0-25-16,-25 25 0,24-25 15,-24 24-15,25 1 0,-25 0 16,25 0 0,-25 0-16,0-1 15,0 1-15,0 0 16,-25 0-16,25 0 0,0-1 16,0 1-16,0 0 15,0 0-15,0 0 16,0-1-16,0 1 15,0 0-15,0 0 16,25 0-16,-25 0 16,0-1-16,0 1 0,0 0 15,0 0-15,0 0 16,25-25-16,-25 24 0,0 1 16,0 0-16,0 0 15,0 0 1,0-1-1,-25-24 17,0 0-17,0 0-15,1 0 16,-1 0-16,0 0 0,0 0 16,0 0-16,1 0 15,-1 0-15,25-24 0,-25 24 0,0 0 16,0-25-16,-24-25 0</inkml:trace>
  <inkml:trace contextRef="#ctx0" brushRef="#br0" timeOffset="145380.99">22349 8359 0,'25'0'79,"0"0"-64,-1 0 1,1 25-16,0-25 0,0 0 15,0 0-15,-1 25 0,1-25 0,0 0 16,0 0-16,0 0 0,24 0 0,-24 25 16,0-25-16,0 0 0,24 0 0,-24 0 0,0 0 15,0 0-15,0 0 0,-1 0 0,1 0 16,0 0-16,0 0 16,-50 0-1,0 0 1,0 0-1,1 0 1,24-25-16,-25 25 0,0 0 16,0 0-16,0 0 0,1 0 15,-1 0-15,0 0 0,0 0 0,0 0 16,0 0-16,1 0 0,-1 0 16,0 25-16,0-25 15,0 0 1,25-25 15,25 25-31,0 0 0,0 0 16,0 0-16,-1 0 15,1 0-15,0-25 0,0 25 16,49 0-16,-24-25 16,0 25-16,-26 0 0,1 0 0,0 0 15,0 0-15,0 0 16,-50 0-1,0 0 1,0 0-16,0 0 0,1 25 16,-1-25-16,0 0 0,-74 0 15,74 0-15,0 0 0,-25 0 0,26 0 16,-1 0-16,0-25 0,0 25 0,0 0 16,1 0-16,-1 0 0,0 0 15,50 0 1,-25-25-1,25 25-15,24 0 16,-24 0-16,25 0 16,-1 0-16,-24 0 15,0 0-15,0 0 0,0 0 0,-1 0 16,1 0 0,-50 25-16,1-25 31,-1 0-31,0 0 15,0 0-15,0 0 0,0 0 16,1 0-16,-1 0 0,0 0 0,0 0 16,0 0-16,1 25 15,24-50 1,24 25 15,1 0-31,-25 25 0,25-25 16,0 0-16,0 0 15,-1 0-15,1 0 0,0 0 16,-50 0 15,25 25-31,-25-25 16,1 0-16,-1 0 16,0 0-16,25 25 15,50-25 1</inkml:trace>
  <inkml:trace contextRef="#ctx0" brushRef="#br0" timeOffset="145836.99">23515 8235 0,'0'0'0,"-25"0"0,25 25 47,0-50-47,0 50 47,0 0-32,0 0 1,25-1-1,-25 1-15,0 0 16,0 0-16,0 0 0,0-1 16,25-24-16,-25 25 0,0 0 15,24 0 1</inkml:trace>
  <inkml:trace contextRef="#ctx0" brushRef="#br0" timeOffset="146695.99">23391 9103 0,'0'-24'47,"25"24"-47,-1-25 31,1 25-31,0 0 16,0-25-1,0 25-15,-1 0 16,-24 25-16,25-25 0,0 25 16,-25-1-16,0 1 15,0 0-15,0 0 16,-25 0-16,25-1 15,-25 1-15,1 0 0,24 0 16,-25-25-16,0 25 0,0-25 16,25 24-16,-25-24 15,50 0 1,0 0 15,0 0-15,0 0-1,-1 0-15,1 0 16,0 0-16,0 0 16,0 0-16,49 25 15</inkml:trace>
  <inkml:trace contextRef="#ctx0" brushRef="#br0" timeOffset="147524">23440 9947 0,'-24'0'0,"24"-25"32,24 25-32,1-25 15,0 25 1,-25-25-16,25 25 0,0 0 16,-1-25-16,1 25 0,0 0 0,0 0 15,0 0-15,-1 0 16,-24 25-16,0 0 0,0 0 15,0 0-15,0-1 16,-24 1-16,24 0 0,-25 0 0,0 0 16,0 0-16,25-1 0,-25-24 0,1 25 15,-1 0-15,0-25 16,50 0 15,0 0-31,-25-25 0,24 25 16,1 0-16,0 0 0,-25-25 15,25 25-15,0 0 0,-1 0 16,1 0-16,0 0 0,-25 25 0,25-25 16,0 25-1,-1 0-15,-24 0 16,-24-1-16,24 1 0,-25 0 16,25 0-16,-25-25 0,25 25 0,-25-1 15,0 1-15,1 0 0,-1-25 0,25 25 16,-25-25-16,0 25 0,0-25 0,1 0 15,-76 24-15</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30T18:46:18.741"/>
    </inkml:context>
    <inkml:brush xml:id="br0">
      <inkml:brushProperty name="width" value="0.05292" units="cm"/>
      <inkml:brushProperty name="height" value="0.05292" units="cm"/>
      <inkml:brushProperty name="color" value="#00B050"/>
    </inkml:brush>
  </inkml:definitions>
  <inkml:trace contextRef="#ctx0" brushRef="#br0">17735 6548 0,'-24'0'0,"48"0"0,-48-24 15,48 24 48,-24 24-47,0 1 15,25-25-31,-25 25 15,0 0-15,25-25 0,-25 25 0,25-1 16,0 1-16,-25 0 0,24 0 0,-24 0 16,25-25-16,-25 24 0,0 1 0,25-25 15,0 50 1,0-25-16,-25 0 16,24-25-1,-24-25 16,25 25-15,0-25-16,0 25 16,-25-25-16,25 25 0,24-25 0,-24 25 0,0-25 15,24 1-15,1 24 0,0-25 0,-1 0 16,1 0-16,24 25 0,-24-25 0,24 1 0,-24-1 16,24 25-16,-24-25 0,24 0 0,-24 25 15,24-25-15,-24 25 0,-25-24 0,24 24 16,1-25-16,-25 25 0,0 0 0,-1 0 15,1 0-15,0 0 16</inkml:trace>
  <inkml:trace contextRef="#ctx0" brushRef="#br0" timeOffset="11936.99">17636 7615 0,'-25'0'15,"25"25"64,25-25-48,-25 25-31,0-1 15,25 1-15,0 0 0,-25 0 16,25 0-16,-1-1 0,-24 1 0,25-25 16,-25 25-16,25-25 0,-25 25 31,25-25-31,0 0 31,-1-25-31,1 25 0,0 0 0,0-25 16,0 25-16,24-25 0,-24 1 0,25-1 0,-1 0 15,1 0-15,-25 0 0,24 1 0,1-1 16,-1 0-16,26 0 16,-26 0-16,100-24 0,-99 24 0,0 0 15,-1 0-15,-24 25 32,0 0-32,0-24 0,-1 24 0,1 0 15,-25-25-15,25 25 16</inkml:trace>
  <inkml:trace contextRef="#ctx0" brushRef="#br0" timeOffset="36049.99">21853 8359 0,'0'-25'16,"25"25"15,0 0 16,-25 25-16,24 0-31,1 0 16,-25 0-16,25-1 0,0 1 15,-25 0-15,25 0 0,-1 0 16,-24-1-16,25-24 0,-25 25 0,25 0 15,0 0-15,0-25 16,-25 25-16,24-25 16,1 0-16,0 0 0,0 0 15,0 0-15,-1 0 16,1-25-16,0 25 0,0-25 0,0 25 16,-1-25-16,1 25 0,0-25 0,0 1 0,0-1 15,-1 25-15,26-25 0,-25 0 0,0 0 0,24 1 16,-24 24-16,25-25 0,-1 0 0,-24 0 15,25 0-15,-1 25 0,1-24 0,0-1 16,-1 0-16,26 25 0,-51-25 0,26 0 16,0 25-16,-26-24 0,26 24 0,-25-25 0,0 25 15,-1-25-15,1 25 16,-50 0 0,1 0-1</inkml:trace>
  <inkml:trace contextRef="#ctx0" brushRef="#br0" timeOffset="46607.99">10046 8930 0,'-25'-25'15,"0"25"17,25 25 77,0 49-109,0-49 16,0 0-16,0 0 0,0-1 0,25 1 0,-25 0 0,0 0 15,0 0-15,25-25 16,-25 24-16,25 1 16,0-25 15,-1 0-16,1 0 1,0 0-16,0 0 16,0 0-16,-1-25 15,1 25-15,0 0 0,0 0 16,0 0-16,-1 0 16,1 0-16,0-24 15,0 24-15,0 0 0,-1 0 16,1 0-16,0 0 0,0 0 15,0 0-15,-1 0 0,1 0 16,0 0-16,0 0 0,0 0 16,-1 0-16,1 0 15,0 0-15,0 0 16,0 0-16,-1 0 0,1 0 16,0-25-1,0 25-15,0 0 0,-1 0 16,1 0-16,0-25 15,0 25-15,0 0 16,-1 0-16,1 0 16,0 0-16,0 0 15,0 0-15,0 0 16,-1 0-16,1 0 16,0 0-16,0 0 15,0 0 1,-1 0-1,1 0 1,-25-25-16,25 0 16,-25 1-16,25-1 15,-25 0-15,0 0 16,0 0-16,0 0 0,0 1 16,0-1-1,0 0-15,0 0 0,0 0 16,0 1-16,0-1 15,25 25 17</inkml:trace>
  <inkml:trace contextRef="#ctx0" brushRef="#br0" timeOffset="47877.99">13767 8855 0,'0'-25'16,"0"50"15,24 0 0,-24 0-15,0 0-1,25-1-15,-25 1 16,0 0-16,25 0 0,-25 0 16,0 0-16,0-1 0,25-24 15,-25 25-15,0 0 0,25-25 16,-25 25-16,24 0 16,1-25-1,0 0-15,0 0 16,0 0-16,-1 0 15,1-25-15,0 25 0,0 0 0,0 0 16,-1 0-16,1 0 0,0-25 16,0 25-16,0 0 0,-1 0 0,1 0 0,0 0 15,0 0-15,0 0 0,0 0 0,-1 0 16,1 0-16,0 0 0,0 0 16,0 0-16,-1 0 0,1 0 15,0 0-15,0 0 0,0 0 16,-1 0-16,1 0 0,0 0 15,0 0-15,0 0 0,-1 0 16,1 25-16,0-25 16,0 0-16,0 0 15,-1 0 1,1 0-16,0 0 31,-25-25 0,25 25-15,-25-25 0,0 0-1,25 25-15,-25-24 16,24-1-16,-24 0 16,0 0-16,25 25 0,-25-25 15,0 0-15,25 1 16,-25-1-16,0 0 0,0 0 15,0 0 1,0 1 0</inkml:trace>
  <inkml:trace contextRef="#ctx0" brushRef="#br0" timeOffset="52047.99">23143 9401 0,'0'-25'0,"-25"25"16,50 0 31,-25 25-32,0 0 17,25-25-32,-25 25 0,24-1 15,-24 1-15,25-25 0,-25 25 0,0 0 16,25-25-16,-25 25 0,25-25 0,-25 24 15,25 1-15,-1 0 0,-24 0 16,25-25-16,-25 25 16,25-25-16,-25 24 0,25-24 0,-25 25 15,25-25-15,-1 0 32,1-25-17,0 25-15,-25-24 0,25 24 0,0 0 16,-1-25-16,1 25 0,0-25 0,0 0 15,0 25-15,-1-25 0,26 25 0,-25-24 0,24 24 0,1-25 16,0 25-16,-1-25 0,1 25 0,0-25 16,-1 25-16,1 0 0,-25-25 0,24 25 15,1-24-15,-25 24 0,-1 0 0,26-25 16,-25 25-16,0 0 0,-1-25 0,1 25 16,0 0-16,-50 0 15</inkml:trace>
  <inkml:trace contextRef="#ctx0" brushRef="#br0" timeOffset="59966.99">8706 9996 0,'0'0'0,"0"-25"0,-24 25 0,24-24 15,-25 24 1,25-25-16,0 0 16,-25 25-16,25 25 15,0 0 1,0-1-16,0 26 0,0-25 15,25 124-15,-25-100 16,0 1-16,25 0 0,-25-1 0,0 1 16,0-1-16,24 1 0,-24-25 0,0 24 15,0 1-15,0-25 0,25 24 0,-25-24 16,0 0-16,0 0 0,0 24 0,0-24 0,25 0 16,-25 0-16,0 0 15,0-1-15,25 1 16,-25 0-16,25 0 0,-1-25 0,1 25 15,0-25-15,0 0 0,0 0 16,-1 0-16,1 0 0,0 0 16,0 0-16,0 0 0,-25-25 15,25 25-15,-1 0 0,1 0 0,0 0 16,0 0-16,49 0 16,-24 0-16,-1 0 0,-24 0 0,0 0 15,0 0-15,0 0 0,24 0 0,-24 0 16,0 0-16,24 0 0,-24 0 0,25 0 0,-25 0 15,24 0-15,1 0 0,-25 0 0,24 0 16,1 0-16,-1 0 0,1 0 0,0 0 16,-1 0-16,26 0 0,24 0 15,-49 0-15,-1 0 0,-24 0 16,25 0-16,-1 0 0,1 0 0,-1 25 0,-24-25 16,25 0-16,-1 0 0,1 0 0,0 0 15,-26 24-15,26-24 0,0 0 0,-1 0 16,1 0-16,-1 0 0,1 0 0,0 25 0,-25-25 15,24 0-15,1 0 0,-1 0 16,1 0-16,74 0 0,-74 0 16,-26 0-16,26 0 0,0 0 0,-26 0 15,26 0-15,0 0 0,-26 0 0,26 0 16,0 0-16,-1 0 0,1-25 0,-25 25 0,24 0 16,1 0-16,0 0 0,-26 0 0,26 0 15,0 0-15,-26 0 0,26 0 0,-25 0 16,24 0-16,-24 0 0,25 0 0,-25 0 15,-1 0-15,26 0 0,-25 0 0,0 0 0,-1 0 16,26 0-16,-25 0 0,0 25 0,24-25 16,-24 0-16,0 0 0,24 0 0,-24 0 15,0 0-15,25 0 0,-26 0 0,1 0 16,0 0-16,25 0 0,-25 0 0,-1 25 0,1-25 16,0-25-16,0 25 0,0 0 15,-1 0-15,1 0 0,0 0 0,0 0 0,24 0 16,-24-25-16,0 25 0,0 0 0,0 0 15,-1 0-15,1-24 0,0 24 0,25 0 16,-26 0-16,1-25 0,0 25 0,0 0 0,0 0 16,-1 0-16,26-25 0,-25 25 0,0 0 15,-1 0-15,1 0 0,0 0 0,0 0 16,24 0-16,-24 0 0,0 0 16,0 0-16,0 0 0,49 0 0,-49 0 0,0 0 15,0 0-15,24 0 0,-24 0 0,0 0 16,0 25-16,-1-25 0,1 0 0,0 0 15,0 0-15,0 0 0,-1 0 0,1 0 16,0 25-16,0-25 0,0 0 0,-1 0 0,1 0 16,0 0-16,0 0 0,0 24 0,24-24 15,-24 0-15,25 0 16,-26 0-16,1 0 0,0 25 0,0-25 16,0 0-16,24-25 15,-24 25-15,0-24 16,0 24-1,-25-25-15,24 0 0,1 0 16,0 0-16,0 1 16,-25-1-16,0 0 0,25 25 0,-25-25 15,25 0-15,-25 1 0,0-1 16,24 25-16,-24-25 0,0 0 0,0 0 16,0 1-16,0-1 0,0 0 0,0 0 15,0 0-15,-24 1 0,24-1 0,0 0 16,0 0-16,-25 0 0,25 1 15,0-26-15,-25 25 0,25 0 0,0 1 16,0-1-16,0 0 0,-25 0 0,25 0 0,0 1 16,0-1-16,-25 0 15,25 0-15,0 0 16,0 1-16,-25 24 16,25-25 62,-24 25-63,24-25 1,-25 25-16,25-25 16,-25 25-16,0 0 0,25-25 0,-25 25 15,1 0-15,-1-25 0,0 25 16,0 0-16,0 0 0,1 0 0,-26 0 15,25 0-15,0 0 0,1 0 0,-26 0 16,25 0-16,0 0 0,1 0 0,-26 0 0,25 0 16,0 0-16,1 0 0,-1 25 15,0-25-15,0 0 0,0 0 0,-24 0 0,24 0 16,0 0-16,0 0 0,1 25 0,-1-25 16,0 0-16,-25 0 0,25 0 0,1 0 15,-26 25-15,25-25 0,-24 0 0,24 0 0,-25 0 16,25 0-16,-24 0 0,24 25 0,0-25 15,-24 0-15,24 0 0,0 0 16,-25 0-16,1 0 0,24 0 0,0 0 16,0 0-16,1 25 0,-1-25 0,0 0 0,-25 0 15,26 0-15,-1 0 0,0 0 0,0 0 16,0 0-16,1 0 0,-26 0 0,25 0 16,0 0-16,1 0 0,-1 0 0,0 24 15,-25-24-15,25 0 0,1 0 0,-1 0 0,0 0 16,-49 0-16,49 0 15,0 0-15,-49 0 0,49 0 0,0 0 16,0 0-16,0 0 0,1 0 0,-1 0 16,-25 0-16,25 0 0,1 0 0,-1 0 0,0 0 15,-25 0-15,26 0 0,-1 0 0,-25 0 16,25 0-16,1 0 0,-26 0 0,25 0 16,0 0-16,1 0 0,-51 0 15,50 0-15,-24 0 0,24 0 0,0 0 16,-25 0-16,26 0 0,-26 0 0,25 0 0,0 0 15,-24 0-15,24 0 0,0 0 0,-24 0 16,24 0-16,0 0 0,0 0 0,-24 0 16,24 0-16,0 0 0,0 0 0,0 0 0,1 0 15,-1 0-15,-25 0 0,25 0 0,1 0 16,-1 0-16,-50-24 0,51 24 16,-1 0-16,-25 0 0,25-25 0,0 25 15,-24 0-15,24 0 0,-25 0 0,26-25 0,-1 25 16,-25 0-16,25 0 0,1-25 0,-26 25 15,25 0-15,0 0 0,-24 0 0,24-25 16,0 25-16,0 0 0,1 0 0,-1 0 16,-25 0-16,25 0 0,1 0 0,-1 0 15,-50-25-15,51 25 0,-26 0 0,25 0 16,0 0-16,-24 0 0,24 0 0,-25 0 16,26 0-16,-26 0 0,25 0 0,-49 0 15,24 0-15,0 0 0,26 25 16,-26-25-16,25 0 0,-24 0 0,24 0 0,-25 25 15,25-25-15,-24 0 0,-1 0 16,25 25-16,-49-25 0,24 25 16,-24-25-16,24 0 0,26 25 0,-26-25 0,25 0 15,-24 0-15,24 0 0,-25 0 0,25 24 16,-24-24-16,24 0 0,0 0 0,-25 0 16,26 0-16,-1 0 0,0 0 0,0 0 15,0 0-15,1 0 0,-1 0 0,0 0 16,0 0-16,0 0 0,1 0 15,24 25 1</inkml:trace>
  <inkml:trace contextRef="#ctx0" brushRef="#br0" timeOffset="60814.99">20141 10666 0,'0'0'16,"25"0"-16,-25-25 0,0 0 15,25 50 32,-25 0-31,25 0 0,-25 0-16,25-25 0,-25 24 0,24 1 0,-24 0 15,25-25-15,0 25 0,-25 0 0,25-25 16,0 24-16,-1 1 0,1 0 15,0-25-15,0 25 0,0-25 0,24 25 16,-24-25-16,0 0 0,24 0 0,-24-25 0,25 25 16,0 0-16,-1-25 0,1 25 15,-1-25-15,1 0 0,24 1 0,-24-1 0,24 0 16,1 0-16,74-24 0,-75 24 16,0-25-16,224-24 0,-199 49 15,-24-25-15,24 26 0,0-1 0,0 0 16,1 0-16,396-99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9406AA9-5946-473F-A812-67D59606404A}" type="datetimeFigureOut">
              <a:rPr lang="en-US" smtClean="0"/>
              <a:t>5/18/2023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EAABD0E-9C09-4F0E-8E3D-01B43E07E4AC}" type="slidenum">
              <a:rPr lang="en-US" smtClean="0"/>
              <a:t>‹#›</a:t>
            </a:fld>
            <a:endParaRPr lang="en-US"/>
          </a:p>
        </p:txBody>
      </p:sp>
    </p:spTree>
    <p:extLst>
      <p:ext uri="{BB962C8B-B14F-4D97-AF65-F5344CB8AC3E}">
        <p14:creationId xmlns:p14="http://schemas.microsoft.com/office/powerpoint/2010/main" val="476006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AABD0E-9C09-4F0E-8E3D-01B43E07E4AC}" type="slidenum">
              <a:rPr lang="en-US" smtClean="0"/>
              <a:t>19</a:t>
            </a:fld>
            <a:endParaRPr lang="en-US"/>
          </a:p>
        </p:txBody>
      </p:sp>
    </p:spTree>
    <p:extLst>
      <p:ext uri="{BB962C8B-B14F-4D97-AF65-F5344CB8AC3E}">
        <p14:creationId xmlns:p14="http://schemas.microsoft.com/office/powerpoint/2010/main" val="3944032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E6C4-1E6F-CA20-EB35-3520F96CC77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A6ECD6A-FBF2-5EDE-6F3D-59769B99699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BB0DAC8-9A91-CD13-637E-873E3F42AB47}"/>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5" name="Footer Placeholder 4">
            <a:extLst>
              <a:ext uri="{FF2B5EF4-FFF2-40B4-BE49-F238E27FC236}">
                <a16:creationId xmlns:a16="http://schemas.microsoft.com/office/drawing/2014/main" id="{72E90356-37AB-CB50-505D-E20766D58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B6D2B6-A87B-FA3D-D5E7-A111D4931F1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47914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FF398-BC7E-4B35-27AB-8FC52892F3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F00A59-C5E4-A8BC-7F95-039D62DB9D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0C7E23-92BB-61C3-851A-0CC0E5AC53E7}"/>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5" name="Footer Placeholder 4">
            <a:extLst>
              <a:ext uri="{FF2B5EF4-FFF2-40B4-BE49-F238E27FC236}">
                <a16:creationId xmlns:a16="http://schemas.microsoft.com/office/drawing/2014/main" id="{700B1DF0-F05D-56C9-7E9A-E87D62259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E6F0F-7F41-C414-D02D-B5E6A14C1F7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83789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4BD76A-A7D7-1505-304A-E1106E298DFF}"/>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B59D7D-893C-3AD9-E76B-EB8294A0C8B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1B5F8E-38D0-12D2-A70F-DE290B405D73}"/>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5" name="Footer Placeholder 4">
            <a:extLst>
              <a:ext uri="{FF2B5EF4-FFF2-40B4-BE49-F238E27FC236}">
                <a16:creationId xmlns:a16="http://schemas.microsoft.com/office/drawing/2014/main" id="{57E6AAB6-31F1-BC10-DBB2-13EC98E82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13AC7-47DB-2CDF-DF97-CED967374A0F}"/>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76455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5565-8359-11E9-9BD0-522B6ACC30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C554E0-1E5F-E49F-2CA9-EE58B2C729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D31402-036E-8DD6-319D-3B850DD7CF38}"/>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5" name="Footer Placeholder 4">
            <a:extLst>
              <a:ext uri="{FF2B5EF4-FFF2-40B4-BE49-F238E27FC236}">
                <a16:creationId xmlns:a16="http://schemas.microsoft.com/office/drawing/2014/main" id="{63FA52B7-F77C-CFF4-AB44-08D6A1478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568175-AE62-2F36-EF3F-5A6169AC5BB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886009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3D0C-310A-833E-3CC1-FBC1D567E82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36287E-43C0-8A36-6A02-ED27EA7FA363}"/>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BAD087-48E5-A3D0-B5F2-F92323AF3522}"/>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5" name="Footer Placeholder 4">
            <a:extLst>
              <a:ext uri="{FF2B5EF4-FFF2-40B4-BE49-F238E27FC236}">
                <a16:creationId xmlns:a16="http://schemas.microsoft.com/office/drawing/2014/main" id="{10BF9D78-BA8C-D1F6-4CE3-29C8C683A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AC40AA-634B-FC02-D423-2D51DD86C43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585800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FA942-B446-E47B-4963-99C4D86723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B9B820-ECEB-5181-7E54-192E98B61398}"/>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736A63-FC45-DC3D-2CA4-B5467ACC17D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0115BB-3BA9-F856-1270-E8915F65D357}"/>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6" name="Footer Placeholder 5">
            <a:extLst>
              <a:ext uri="{FF2B5EF4-FFF2-40B4-BE49-F238E27FC236}">
                <a16:creationId xmlns:a16="http://schemas.microsoft.com/office/drawing/2014/main" id="{70422E1D-460C-F449-426B-F0942BBD08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F2BDDE-3FA3-C402-F9A6-AA5B2CF45BD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805061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05DFC-EE92-36C8-53B7-E0BA1BD2D89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E5ECFC-0861-C886-AD3C-196EA9C3990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AFF32C8-6F62-60BE-DF22-87860E71221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59E61-BCCA-499E-16BE-3AB67394F0E7}"/>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886DB12-95F6-37F7-7640-18BF1AEB94BA}"/>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1877F3-66D6-34FB-23C5-405C4CBD41AB}"/>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8" name="Footer Placeholder 7">
            <a:extLst>
              <a:ext uri="{FF2B5EF4-FFF2-40B4-BE49-F238E27FC236}">
                <a16:creationId xmlns:a16="http://schemas.microsoft.com/office/drawing/2014/main" id="{B03E6E5C-003A-B2D8-547D-48581F0205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54C6B2-B66F-5D0F-8BBB-AF89C0466E17}"/>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84091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CE5E-BDC3-D2EB-2662-1073051A17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6EB383-5B4E-9CE9-3AF2-DCB79CB19F50}"/>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4" name="Footer Placeholder 3">
            <a:extLst>
              <a:ext uri="{FF2B5EF4-FFF2-40B4-BE49-F238E27FC236}">
                <a16:creationId xmlns:a16="http://schemas.microsoft.com/office/drawing/2014/main" id="{EFFE1886-5E46-D837-9F44-2113F8F47B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59A498-C44D-F393-95A5-85ED2EB571D0}"/>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412572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783E6-8A3F-D1EF-AE34-08A959F048EB}"/>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3" name="Footer Placeholder 2">
            <a:extLst>
              <a:ext uri="{FF2B5EF4-FFF2-40B4-BE49-F238E27FC236}">
                <a16:creationId xmlns:a16="http://schemas.microsoft.com/office/drawing/2014/main" id="{30AA0312-B5F8-F57E-E2FE-A636D8137F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9F4B44-042E-BF4C-E3C4-2579A1C94D8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99802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36C82-7DDC-196A-AE96-05DD6AA6C159}"/>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54FF958-6607-14A1-5BC1-D811B3D710A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C7E5D5-BC39-47F3-9C4D-802AAFB4619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B906D55-1833-415A-7031-F5CF5DCBDE9F}"/>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6" name="Footer Placeholder 5">
            <a:extLst>
              <a:ext uri="{FF2B5EF4-FFF2-40B4-BE49-F238E27FC236}">
                <a16:creationId xmlns:a16="http://schemas.microsoft.com/office/drawing/2014/main" id="{D756A653-21CB-1117-88D8-B1991CA025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9BEB8E-1E56-6F6F-B96D-11D14E7AB86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195099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1E9D-4660-099E-07E6-4E89DFE2D0B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C773BA9-97F5-877E-E85B-43EB925A707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0F22BAF-5191-A3BE-4349-C121A21CE31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7E82145-7C23-A60E-F75E-5EB0486BAA10}"/>
              </a:ext>
            </a:extLst>
          </p:cNvPr>
          <p:cNvSpPr>
            <a:spLocks noGrp="1"/>
          </p:cNvSpPr>
          <p:nvPr>
            <p:ph type="dt" sz="half" idx="10"/>
          </p:nvPr>
        </p:nvSpPr>
        <p:spPr/>
        <p:txBody>
          <a:bodyPr/>
          <a:lstStyle/>
          <a:p>
            <a:fld id="{1D8BD707-D9CF-40AE-B4C6-C98DA3205C09}" type="datetimeFigureOut">
              <a:rPr lang="en-US" smtClean="0"/>
              <a:t>5/18/2023</a:t>
            </a:fld>
            <a:endParaRPr lang="en-US"/>
          </a:p>
        </p:txBody>
      </p:sp>
      <p:sp>
        <p:nvSpPr>
          <p:cNvPr id="6" name="Footer Placeholder 5">
            <a:extLst>
              <a:ext uri="{FF2B5EF4-FFF2-40B4-BE49-F238E27FC236}">
                <a16:creationId xmlns:a16="http://schemas.microsoft.com/office/drawing/2014/main" id="{662B7FD8-E3E2-0490-E9EC-FCCD23CB64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978B2A-9751-254C-B36C-2E672FD0E39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213601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E7382D-88BB-248B-8105-0D65B8EC39EF}"/>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A08FA8-AC84-3284-341E-A7156498EC8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EDDE5-EB8E-9845-366A-C2248F5B846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5/18/2023</a:t>
            </a:fld>
            <a:endParaRPr lang="en-US"/>
          </a:p>
        </p:txBody>
      </p:sp>
      <p:sp>
        <p:nvSpPr>
          <p:cNvPr id="5" name="Footer Placeholder 4">
            <a:extLst>
              <a:ext uri="{FF2B5EF4-FFF2-40B4-BE49-F238E27FC236}">
                <a16:creationId xmlns:a16="http://schemas.microsoft.com/office/drawing/2014/main" id="{51DF35CA-A264-632F-C781-2F069C9757E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AE12A1-0203-3BAE-6F60-DCDA464C81D9}"/>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21086621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2.emf"/><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jp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4.jp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jpg"/><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4.emf"/><Relationship Id="rId5" Type="http://schemas.openxmlformats.org/officeDocument/2006/relationships/customXml" Target="../ink/ink11.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customXml" Target="../ink/ink14.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customXml" Target="../ink/ink15.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2.emf"/><Relationship Id="rId4" Type="http://schemas.openxmlformats.org/officeDocument/2006/relationships/customXml" Target="../ink/ink16.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customXml" Target="../ink/ink17.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customXml" Target="../ink/ink18.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24.jpg"/><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3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0.jpg"/><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3.jpg"/><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customXml" Target="../ink/ink29.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customXml" Target="../ink/ink30.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52.emf"/><Relationship Id="rId4" Type="http://schemas.openxmlformats.org/officeDocument/2006/relationships/customXml" Target="../ink/ink3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59.emf"/><Relationship Id="rId4" Type="http://schemas.openxmlformats.org/officeDocument/2006/relationships/customXml" Target="../ink/ink33.xml"/></Relationships>
</file>

<file path=ppt/slides/_rels/slide4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34.xml"/><Relationship Id="rId1" Type="http://schemas.openxmlformats.org/officeDocument/2006/relationships/slideLayout" Target="../slideLayouts/slideLayout7.xml"/><Relationship Id="rId5" Type="http://schemas.openxmlformats.org/officeDocument/2006/relationships/image" Target="../media/image44.emf"/><Relationship Id="rId4" Type="http://schemas.openxmlformats.org/officeDocument/2006/relationships/customXml" Target="../ink/ink35.xml"/></Relationships>
</file>

<file path=ppt/slides/_rels/slide4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customXml" Target="../ink/ink37.xml"/></Relationships>
</file>

<file path=ppt/slides/_rels/slide4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9.emf"/><Relationship Id="rId4" Type="http://schemas.openxmlformats.org/officeDocument/2006/relationships/customXml" Target="../ink/ink3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3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4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45.png"/><Relationship Id="rId7" Type="http://schemas.openxmlformats.org/officeDocument/2006/relationships/customXml" Target="../ink/ink41.xml"/><Relationship Id="rId2" Type="http://schemas.openxmlformats.org/officeDocument/2006/relationships/image" Target="../media/image4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46.png"/><Relationship Id="rId4" Type="http://schemas.microsoft.com/office/2007/relationships/hdphoto" Target="../media/hdphoto13.wdp"/></Relationships>
</file>

<file path=ppt/slides/_rels/slide54.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65.emf"/><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customXml" Target="../ink/ink42.xml"/><Relationship Id="rId5" Type="http://schemas.microsoft.com/office/2007/relationships/hdphoto" Target="../media/hdphoto13.wdp"/><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microsoft.com/office/2007/relationships/hdphoto" Target="../media/hdphoto16.wdp"/><Relationship Id="rId7" Type="http://schemas.openxmlformats.org/officeDocument/2006/relationships/image" Target="../media/image67.emf"/><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customXml" Target="../ink/ink43.xml"/><Relationship Id="rId5" Type="http://schemas.microsoft.com/office/2007/relationships/hdphoto" Target="../media/hdphoto15.wdp"/><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48.png"/><Relationship Id="rId7" Type="http://schemas.openxmlformats.org/officeDocument/2006/relationships/customXml" Target="../ink/ink44.xml"/><Relationship Id="rId2" Type="http://schemas.openxmlformats.org/officeDocument/2006/relationships/image" Target="../media/image44.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49.png"/><Relationship Id="rId4" Type="http://schemas.microsoft.com/office/2007/relationships/hdphoto" Target="../media/hdphoto16.wdp"/></Relationships>
</file>

<file path=ppt/slides/_rels/slide57.xml.rels><?xml version="1.0" encoding="UTF-8" standalone="yes"?>
<Relationships xmlns="http://schemas.openxmlformats.org/package/2006/relationships"><Relationship Id="rId3" Type="http://schemas.microsoft.com/office/2007/relationships/hdphoto" Target="../media/hdphoto18.wdp"/><Relationship Id="rId7" Type="http://schemas.openxmlformats.org/officeDocument/2006/relationships/image" Target="../media/image71.emf"/><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customXml" Target="../ink/ink45.xml"/><Relationship Id="rId5" Type="http://schemas.microsoft.com/office/2007/relationships/hdphoto" Target="../media/hdphoto17.wdp"/><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73.emf"/><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customXml" Target="../ink/ink46.xml"/><Relationship Id="rId5" Type="http://schemas.openxmlformats.org/officeDocument/2006/relationships/image" Target="../media/image51.png"/><Relationship Id="rId4" Type="http://schemas.microsoft.com/office/2007/relationships/hdphoto" Target="../media/hdphoto18.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 Id="rId6" Type="http://schemas.openxmlformats.org/officeDocument/2006/relationships/image" Target="../media/image11.emf"/><Relationship Id="rId5" Type="http://schemas.openxmlformats.org/officeDocument/2006/relationships/customXml" Target="../ink/ink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4B6550-8726-6571-BBE7-47E50DD94EC1}"/>
              </a:ext>
            </a:extLst>
          </p:cNvPr>
          <p:cNvSpPr txBox="1"/>
          <p:nvPr/>
        </p:nvSpPr>
        <p:spPr>
          <a:xfrm>
            <a:off x="457200" y="1415772"/>
            <a:ext cx="7772400" cy="2308324"/>
          </a:xfrm>
          <a:prstGeom prst="rect">
            <a:avLst/>
          </a:prstGeom>
          <a:noFill/>
        </p:spPr>
        <p:txBody>
          <a:bodyPr wrap="square">
            <a:spAutoFit/>
          </a:bodyPr>
          <a:lstStyle/>
          <a:p>
            <a:pPr algn="just"/>
            <a:r>
              <a:rPr lang="en-US" sz="2400" b="1" i="0" dirty="0">
                <a:solidFill>
                  <a:srgbClr val="202124"/>
                </a:solidFill>
                <a:effectLst/>
                <a:latin typeface="Google Sans"/>
              </a:rPr>
              <a:t>Boolean algebra </a:t>
            </a:r>
            <a:r>
              <a:rPr lang="en-US" sz="2400" b="0" i="0" dirty="0">
                <a:solidFill>
                  <a:srgbClr val="202124"/>
                </a:solidFill>
                <a:effectLst/>
                <a:latin typeface="Google Sans"/>
              </a:rPr>
              <a:t>is </a:t>
            </a:r>
            <a:r>
              <a:rPr lang="en-US" sz="2400" b="0" i="0" dirty="0">
                <a:solidFill>
                  <a:srgbClr val="040C28"/>
                </a:solidFill>
                <a:effectLst/>
                <a:latin typeface="Google Sans"/>
              </a:rPr>
              <a:t>a branch of mathematics that deals with operations on logical values with </a:t>
            </a:r>
            <a:r>
              <a:rPr lang="en-US" sz="2400" b="1" i="0" dirty="0">
                <a:solidFill>
                  <a:srgbClr val="040C28"/>
                </a:solidFill>
                <a:effectLst/>
                <a:latin typeface="Google Sans"/>
              </a:rPr>
              <a:t>binary variables</a:t>
            </a:r>
            <a:r>
              <a:rPr lang="en-US" sz="2400" b="1" i="0" dirty="0">
                <a:solidFill>
                  <a:srgbClr val="202124"/>
                </a:solidFill>
                <a:effectLst/>
                <a:latin typeface="Google Sans"/>
              </a:rPr>
              <a:t>. </a:t>
            </a:r>
            <a:r>
              <a:rPr lang="en-US" sz="2400" b="0" i="0" dirty="0">
                <a:solidFill>
                  <a:srgbClr val="202124"/>
                </a:solidFill>
                <a:effectLst/>
                <a:latin typeface="Google Sans"/>
              </a:rPr>
              <a:t>The Boolean variables are represented as binary numbers to represent truths: </a:t>
            </a:r>
            <a:r>
              <a:rPr lang="en-US" sz="2400" b="1" i="0" dirty="0">
                <a:solidFill>
                  <a:srgbClr val="202124"/>
                </a:solidFill>
                <a:effectLst/>
                <a:latin typeface="Google Sans"/>
              </a:rPr>
              <a:t>1 = true and 0 = false</a:t>
            </a:r>
            <a:r>
              <a:rPr lang="en-US" sz="2400" b="0" i="0" dirty="0">
                <a:solidFill>
                  <a:srgbClr val="202124"/>
                </a:solidFill>
                <a:effectLst/>
                <a:latin typeface="Google Sans"/>
              </a:rPr>
              <a:t>. Elementary algebra deals with numerical operations whereas Boolean algebra deals with logical operations.</a:t>
            </a:r>
            <a:endParaRPr lang="en-US" sz="2400" dirty="0"/>
          </a:p>
        </p:txBody>
      </p:sp>
      <p:sp>
        <p:nvSpPr>
          <p:cNvPr id="6" name="TextBox 5">
            <a:extLst>
              <a:ext uri="{FF2B5EF4-FFF2-40B4-BE49-F238E27FC236}">
                <a16:creationId xmlns:a16="http://schemas.microsoft.com/office/drawing/2014/main" id="{9DEB4CED-69EE-FEBB-E00C-21982A865A56}"/>
              </a:ext>
            </a:extLst>
          </p:cNvPr>
          <p:cNvSpPr txBox="1"/>
          <p:nvPr/>
        </p:nvSpPr>
        <p:spPr>
          <a:xfrm>
            <a:off x="457200" y="0"/>
            <a:ext cx="7772400" cy="1415772"/>
          </a:xfrm>
          <a:prstGeom prst="rect">
            <a:avLst/>
          </a:prstGeom>
          <a:noFill/>
        </p:spPr>
        <p:txBody>
          <a:bodyPr wrap="square">
            <a:spAutoFit/>
          </a:bodyPr>
          <a:lstStyle/>
          <a:p>
            <a:r>
              <a:rPr lang="en-US" sz="3200" b="1" dirty="0">
                <a:solidFill>
                  <a:srgbClr val="FF0000"/>
                </a:solidFill>
                <a:effectLst>
                  <a:outerShdw blurRad="38100" dist="38100" dir="2700000" algn="tl">
                    <a:srgbClr val="000000">
                      <a:alpha val="43137"/>
                    </a:srgbClr>
                  </a:outerShdw>
                </a:effectLst>
              </a:rPr>
              <a:t>Chapter 12: </a:t>
            </a:r>
            <a:r>
              <a:rPr lang="en-US" sz="5400" b="1" dirty="0">
                <a:solidFill>
                  <a:srgbClr val="FF0000"/>
                </a:solidFill>
                <a:effectLst>
                  <a:outerShdw blurRad="38100" dist="38100" dir="2700000" algn="tl">
                    <a:srgbClr val="000000">
                      <a:alpha val="43137"/>
                    </a:srgbClr>
                  </a:outerShdw>
                </a:effectLst>
              </a:rPr>
              <a:t>Boolean Algebra</a:t>
            </a:r>
          </a:p>
          <a:p>
            <a:r>
              <a:rPr lang="en-US" sz="3200" b="1" dirty="0">
                <a:solidFill>
                  <a:srgbClr val="FF0000"/>
                </a:solidFill>
                <a:effectLst>
                  <a:outerShdw blurRad="38100" dist="38100" dir="2700000" algn="tl">
                    <a:srgbClr val="000000">
                      <a:alpha val="43137"/>
                    </a:srgbClr>
                  </a:outerShdw>
                </a:effectLst>
                <a:highlight>
                  <a:srgbClr val="FFFF00"/>
                </a:highlight>
              </a:rPr>
              <a:t>12.1 Boolean Functions  </a:t>
            </a:r>
          </a:p>
        </p:txBody>
      </p:sp>
      <p:sp>
        <p:nvSpPr>
          <p:cNvPr id="8" name="TextBox 7">
            <a:extLst>
              <a:ext uri="{FF2B5EF4-FFF2-40B4-BE49-F238E27FC236}">
                <a16:creationId xmlns:a16="http://schemas.microsoft.com/office/drawing/2014/main" id="{1FC54BB3-5C67-A776-DEAE-1C5044D2D35A}"/>
              </a:ext>
            </a:extLst>
          </p:cNvPr>
          <p:cNvSpPr txBox="1"/>
          <p:nvPr/>
        </p:nvSpPr>
        <p:spPr>
          <a:xfrm>
            <a:off x="123756" y="3863876"/>
            <a:ext cx="8896485" cy="1938992"/>
          </a:xfrm>
          <a:prstGeom prst="rect">
            <a:avLst/>
          </a:prstGeom>
          <a:noFill/>
        </p:spPr>
        <p:txBody>
          <a:bodyPr wrap="square">
            <a:spAutoFit/>
          </a:bodyPr>
          <a:lstStyle/>
          <a:p>
            <a:pPr algn="just"/>
            <a:r>
              <a:rPr lang="en-US" sz="2400" b="0" i="1" dirty="0">
                <a:solidFill>
                  <a:srgbClr val="4D5156"/>
                </a:solidFill>
                <a:effectLst/>
                <a:latin typeface="Google Sans"/>
              </a:rPr>
              <a:t>The basic operations of Boolean algebra are </a:t>
            </a:r>
            <a:r>
              <a:rPr lang="en-US" sz="2400" b="1" i="1" dirty="0">
                <a:solidFill>
                  <a:srgbClr val="040C28"/>
                </a:solidFill>
                <a:effectLst/>
                <a:latin typeface="Google Sans"/>
              </a:rPr>
              <a:t>conjunction, disjunction, and negation</a:t>
            </a:r>
            <a:r>
              <a:rPr lang="en-US" sz="2400" b="1" i="1" dirty="0">
                <a:solidFill>
                  <a:srgbClr val="4D5156"/>
                </a:solidFill>
                <a:effectLst/>
                <a:latin typeface="Google Sans"/>
              </a:rPr>
              <a:t>.</a:t>
            </a:r>
            <a:r>
              <a:rPr lang="en-US" sz="2400" b="0" i="1" dirty="0">
                <a:solidFill>
                  <a:srgbClr val="4D5156"/>
                </a:solidFill>
                <a:effectLst/>
                <a:latin typeface="Google Sans"/>
              </a:rPr>
              <a:t> These Boolean operations are expressed with the corresponding binary operators </a:t>
            </a:r>
            <a:r>
              <a:rPr lang="en-US" sz="2400" b="1" i="1" dirty="0">
                <a:solidFill>
                  <a:srgbClr val="4D5156"/>
                </a:solidFill>
                <a:effectLst/>
                <a:latin typeface="Google Sans"/>
              </a:rPr>
              <a:t>AND</a:t>
            </a:r>
            <a:r>
              <a:rPr lang="en-US" sz="2400" b="0" i="1" dirty="0">
                <a:solidFill>
                  <a:srgbClr val="4D5156"/>
                </a:solidFill>
                <a:effectLst/>
                <a:latin typeface="Google Sans"/>
              </a:rPr>
              <a:t>, and </a:t>
            </a:r>
            <a:r>
              <a:rPr lang="en-US" sz="2400" b="1" i="1" dirty="0">
                <a:solidFill>
                  <a:srgbClr val="4D5156"/>
                </a:solidFill>
                <a:effectLst/>
                <a:latin typeface="Google Sans"/>
              </a:rPr>
              <a:t>OR </a:t>
            </a:r>
            <a:r>
              <a:rPr lang="en-US" sz="2400" b="0" i="1" dirty="0">
                <a:solidFill>
                  <a:srgbClr val="4D5156"/>
                </a:solidFill>
                <a:effectLst/>
                <a:latin typeface="Google Sans"/>
              </a:rPr>
              <a:t>and the unary operator </a:t>
            </a:r>
            <a:r>
              <a:rPr lang="en-US" sz="2400" b="1" i="1" dirty="0">
                <a:solidFill>
                  <a:srgbClr val="4D5156"/>
                </a:solidFill>
                <a:effectLst/>
                <a:latin typeface="Google Sans"/>
              </a:rPr>
              <a:t>NOT</a:t>
            </a:r>
            <a:r>
              <a:rPr lang="en-US" sz="2400" b="0" i="1" dirty="0">
                <a:solidFill>
                  <a:srgbClr val="4D5156"/>
                </a:solidFill>
                <a:effectLst/>
                <a:latin typeface="Google Sans"/>
              </a:rPr>
              <a:t>, collectively referred to as </a:t>
            </a:r>
            <a:r>
              <a:rPr lang="en-US" sz="2400" b="1" i="1" dirty="0">
                <a:solidFill>
                  <a:srgbClr val="4D5156"/>
                </a:solidFill>
                <a:effectLst/>
                <a:latin typeface="Google Sans"/>
              </a:rPr>
              <a:t>Boolean operators.</a:t>
            </a:r>
            <a:endParaRPr lang="en-US" sz="2400" b="1" i="1" dirty="0"/>
          </a:p>
        </p:txBody>
      </p:sp>
      <p:sp>
        <p:nvSpPr>
          <p:cNvPr id="9" name="Rectangle 8">
            <a:extLst>
              <a:ext uri="{FF2B5EF4-FFF2-40B4-BE49-F238E27FC236}">
                <a16:creationId xmlns:a16="http://schemas.microsoft.com/office/drawing/2014/main" id="{E6669689-9B13-226A-631A-21A0540550C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4200" y="1455480"/>
              <a:ext cx="8582040" cy="4947480"/>
            </p14:xfrm>
          </p:contentPart>
        </mc:Choice>
        <mc:Fallback xmlns="">
          <p:pic>
            <p:nvPicPr>
              <p:cNvPr id="2" name="Ink 1"/>
              <p:cNvPicPr/>
              <p:nvPr/>
            </p:nvPicPr>
            <p:blipFill>
              <a:blip r:embed="rId3"/>
              <a:stretch>
                <a:fillRect/>
              </a:stretch>
            </p:blipFill>
            <p:spPr>
              <a:xfrm>
                <a:off x="204840" y="1446120"/>
                <a:ext cx="8600760" cy="49662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685800" y="1447800"/>
            <a:ext cx="7462299" cy="3416320"/>
          </a:xfrm>
          <a:prstGeom prst="rect">
            <a:avLst/>
          </a:prstGeom>
        </p:spPr>
        <p:txBody>
          <a:bodyPr wrap="none">
            <a:spAutoFit/>
          </a:bodyPr>
          <a:lstStyle/>
          <a:p>
            <a:pPr algn="ctr"/>
            <a:r>
              <a:rPr lang="en-US" sz="7200" b="1" dirty="0">
                <a:solidFill>
                  <a:srgbClr val="002060"/>
                </a:solidFill>
                <a:effectLst>
                  <a:outerShdw blurRad="38100" dist="38100" dir="2700000" algn="tl">
                    <a:srgbClr val="000000">
                      <a:alpha val="43137"/>
                    </a:srgbClr>
                  </a:outerShdw>
                </a:effectLst>
              </a:rPr>
              <a:t>12.2 </a:t>
            </a:r>
          </a:p>
          <a:p>
            <a:pPr algn="ctr"/>
            <a:r>
              <a:rPr lang="en-US" sz="7200" b="1" dirty="0">
                <a:solidFill>
                  <a:srgbClr val="002060"/>
                </a:solidFill>
                <a:effectLst>
                  <a:outerShdw blurRad="38100" dist="38100" dir="2700000" algn="tl">
                    <a:srgbClr val="000000">
                      <a:alpha val="43137"/>
                    </a:srgbClr>
                  </a:outerShdw>
                </a:effectLst>
              </a:rPr>
              <a:t>Representing </a:t>
            </a:r>
          </a:p>
          <a:p>
            <a:pPr algn="ctr"/>
            <a:r>
              <a:rPr lang="en-US" sz="7200" b="1" dirty="0">
                <a:solidFill>
                  <a:srgbClr val="002060"/>
                </a:solidFill>
                <a:effectLst>
                  <a:outerShdw blurRad="38100" dist="38100" dir="2700000" algn="tl">
                    <a:srgbClr val="000000">
                      <a:alpha val="43137"/>
                    </a:srgbClr>
                  </a:outerShdw>
                </a:effectLst>
              </a:rPr>
              <a:t>Boolean Functions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8" name="Picture 4" descr="Sum of products (SOP) and Product of sum (POS), Difference between SOP and  POS."/>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25572"/>
          <a:stretch/>
        </p:blipFill>
        <p:spPr bwMode="auto">
          <a:xfrm>
            <a:off x="228600" y="457200"/>
            <a:ext cx="8305800" cy="56122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05600" y="312480"/>
              <a:ext cx="7751160" cy="5206320"/>
            </p14:xfrm>
          </p:contentPart>
        </mc:Choice>
        <mc:Fallback xmlns="">
          <p:pic>
            <p:nvPicPr>
              <p:cNvPr id="2" name="Ink 1"/>
              <p:cNvPicPr/>
              <p:nvPr/>
            </p:nvPicPr>
            <p:blipFill>
              <a:blip r:embed="rId5"/>
              <a:stretch>
                <a:fillRect/>
              </a:stretch>
            </p:blipFill>
            <p:spPr>
              <a:xfrm>
                <a:off x="696240" y="303120"/>
                <a:ext cx="7769880" cy="52250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6667"/>
          <a:stretch/>
        </p:blipFill>
        <p:spPr>
          <a:xfrm>
            <a:off x="228600" y="609600"/>
            <a:ext cx="8534400" cy="5181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71320" y="794880"/>
              <a:ext cx="8322840" cy="4608000"/>
            </p14:xfrm>
          </p:contentPart>
        </mc:Choice>
        <mc:Fallback xmlns="">
          <p:pic>
            <p:nvPicPr>
              <p:cNvPr id="3" name="Ink 2"/>
              <p:cNvPicPr/>
              <p:nvPr/>
            </p:nvPicPr>
            <p:blipFill>
              <a:blip r:embed="rId4"/>
              <a:stretch>
                <a:fillRect/>
              </a:stretch>
            </p:blipFill>
            <p:spPr>
              <a:xfrm>
                <a:off x="561960" y="785520"/>
                <a:ext cx="8341560" cy="4626720"/>
              </a:xfrm>
              <a:prstGeom prst="rect">
                <a:avLst/>
              </a:prstGeom>
            </p:spPr>
          </p:pic>
        </mc:Fallback>
      </mc:AlternateContent>
    </p:spTree>
    <p:extLst>
      <p:ext uri="{BB962C8B-B14F-4D97-AF65-F5344CB8AC3E}">
        <p14:creationId xmlns:p14="http://schemas.microsoft.com/office/powerpoint/2010/main" val="83242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7778"/>
          <a:stretch/>
        </p:blipFill>
        <p:spPr>
          <a:xfrm>
            <a:off x="0" y="457200"/>
            <a:ext cx="8534400" cy="5257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8600" y="1410840"/>
              <a:ext cx="7144200" cy="2473920"/>
            </p14:xfrm>
          </p:contentPart>
        </mc:Choice>
        <mc:Fallback xmlns="">
          <p:pic>
            <p:nvPicPr>
              <p:cNvPr id="3" name="Ink 2"/>
              <p:cNvPicPr/>
              <p:nvPr/>
            </p:nvPicPr>
            <p:blipFill>
              <a:blip r:embed="rId4"/>
              <a:stretch>
                <a:fillRect/>
              </a:stretch>
            </p:blipFill>
            <p:spPr>
              <a:xfrm>
                <a:off x="669240" y="1401480"/>
                <a:ext cx="7162920" cy="249264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9480" y="258840"/>
              <a:ext cx="8795880" cy="5153040"/>
            </p14:xfrm>
          </p:contentPart>
        </mc:Choice>
        <mc:Fallback xmlns="">
          <p:pic>
            <p:nvPicPr>
              <p:cNvPr id="2" name="Ink 1"/>
              <p:cNvPicPr/>
              <p:nvPr/>
            </p:nvPicPr>
            <p:blipFill>
              <a:blip r:embed="rId3"/>
              <a:stretch>
                <a:fillRect/>
              </a:stretch>
            </p:blipFill>
            <p:spPr>
              <a:xfrm>
                <a:off x="330120" y="249480"/>
                <a:ext cx="8814600" cy="5171760"/>
              </a:xfrm>
              <a:prstGeom prst="rect">
                <a:avLst/>
              </a:prstGeom>
            </p:spPr>
          </p:pic>
        </mc:Fallback>
      </mc:AlternateContent>
    </p:spTree>
    <p:extLst>
      <p:ext uri="{BB962C8B-B14F-4D97-AF65-F5344CB8AC3E}">
        <p14:creationId xmlns:p14="http://schemas.microsoft.com/office/powerpoint/2010/main" val="380936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6667"/>
          <a:stretch/>
        </p:blipFill>
        <p:spPr>
          <a:xfrm>
            <a:off x="0" y="101349"/>
            <a:ext cx="9144000" cy="5715000"/>
          </a:xfrm>
          <a:prstGeom prst="rect">
            <a:avLst/>
          </a:prstGeom>
        </p:spPr>
      </p:pic>
      <p:sp>
        <p:nvSpPr>
          <p:cNvPr id="3" name="Rectangle 2">
            <a:extLst>
              <a:ext uri="{FF2B5EF4-FFF2-40B4-BE49-F238E27FC236}">
                <a16:creationId xmlns:a16="http://schemas.microsoft.com/office/drawing/2014/main" id="{17747402-8643-2786-87A1-BA71FAAF72D2}"/>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893240" y="723240"/>
              <a:ext cx="6679440" cy="4250880"/>
            </p14:xfrm>
          </p:contentPart>
        </mc:Choice>
        <mc:Fallback xmlns="">
          <p:pic>
            <p:nvPicPr>
              <p:cNvPr id="4" name="Ink 3"/>
              <p:cNvPicPr/>
              <p:nvPr/>
            </p:nvPicPr>
            <p:blipFill>
              <a:blip r:embed="rId4"/>
              <a:stretch>
                <a:fillRect/>
              </a:stretch>
            </p:blipFill>
            <p:spPr>
              <a:xfrm>
                <a:off x="1883880" y="713880"/>
                <a:ext cx="6698160" cy="426960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8889"/>
          <a:stretch/>
        </p:blipFill>
        <p:spPr>
          <a:xfrm>
            <a:off x="-27992" y="762000"/>
            <a:ext cx="9144000" cy="5562600"/>
          </a:xfrm>
          <a:prstGeom prst="rect">
            <a:avLst/>
          </a:prstGeom>
        </p:spPr>
      </p:pic>
      <p:sp>
        <p:nvSpPr>
          <p:cNvPr id="3" name="Rectangle 2">
            <a:extLst>
              <a:ext uri="{FF2B5EF4-FFF2-40B4-BE49-F238E27FC236}">
                <a16:creationId xmlns:a16="http://schemas.microsoft.com/office/drawing/2014/main" id="{532B84E8-3C76-89E0-83B5-3D86DEF1B44E}"/>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080880" y="2339640"/>
              <a:ext cx="5742000" cy="1679040"/>
            </p14:xfrm>
          </p:contentPart>
        </mc:Choice>
        <mc:Fallback xmlns="">
          <p:pic>
            <p:nvPicPr>
              <p:cNvPr id="4" name="Ink 3"/>
              <p:cNvPicPr/>
              <p:nvPr/>
            </p:nvPicPr>
            <p:blipFill>
              <a:blip r:embed="rId4"/>
              <a:stretch>
                <a:fillRect/>
              </a:stretch>
            </p:blipFill>
            <p:spPr>
              <a:xfrm>
                <a:off x="3071520" y="2330280"/>
                <a:ext cx="5760720" cy="16977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6667"/>
          <a:stretch/>
        </p:blipFill>
        <p:spPr>
          <a:xfrm>
            <a:off x="0" y="457200"/>
            <a:ext cx="9144000" cy="5715000"/>
          </a:xfrm>
          <a:prstGeom prst="rect">
            <a:avLst/>
          </a:prstGeom>
        </p:spPr>
      </p:pic>
      <p:sp>
        <p:nvSpPr>
          <p:cNvPr id="3" name="Rectangle 2">
            <a:extLst>
              <a:ext uri="{FF2B5EF4-FFF2-40B4-BE49-F238E27FC236}">
                <a16:creationId xmlns:a16="http://schemas.microsoft.com/office/drawing/2014/main" id="{6C8721F6-0262-9DD0-51E5-3A9CEF04A00C}"/>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598480" y="1366200"/>
              <a:ext cx="6153120" cy="3474000"/>
            </p14:xfrm>
          </p:contentPart>
        </mc:Choice>
        <mc:Fallback xmlns="">
          <p:pic>
            <p:nvPicPr>
              <p:cNvPr id="4" name="Ink 3"/>
              <p:cNvPicPr/>
              <p:nvPr/>
            </p:nvPicPr>
            <p:blipFill>
              <a:blip r:embed="rId4"/>
              <a:stretch>
                <a:fillRect/>
              </a:stretch>
            </p:blipFill>
            <p:spPr>
              <a:xfrm>
                <a:off x="2589120" y="1356840"/>
                <a:ext cx="6171840" cy="3492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884480" y="5259600"/>
              <a:ext cx="360" cy="360"/>
            </p14:xfrm>
          </p:contentPart>
        </mc:Choice>
        <mc:Fallback xmlns="">
          <p:pic>
            <p:nvPicPr>
              <p:cNvPr id="5" name="Ink 4"/>
              <p:cNvPicPr/>
              <p:nvPr/>
            </p:nvPicPr>
            <p:blipFill>
              <a:blip r:embed="rId6"/>
              <a:stretch>
                <a:fillRect/>
              </a:stretch>
            </p:blipFill>
            <p:spPr>
              <a:xfrm>
                <a:off x="4875120" y="5250240"/>
                <a:ext cx="19080" cy="19080"/>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C8721F6-0262-9DD0-51E5-3A9CEF04A00C}"/>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19760" y="232200"/>
              <a:ext cx="7465680" cy="5224320"/>
            </p14:xfrm>
          </p:contentPart>
        </mc:Choice>
        <mc:Fallback xmlns="">
          <p:pic>
            <p:nvPicPr>
              <p:cNvPr id="5" name="Ink 4"/>
              <p:cNvPicPr/>
              <p:nvPr/>
            </p:nvPicPr>
            <p:blipFill>
              <a:blip r:embed="rId3"/>
              <a:stretch>
                <a:fillRect/>
              </a:stretch>
            </p:blipFill>
            <p:spPr>
              <a:xfrm>
                <a:off x="410400" y="222840"/>
                <a:ext cx="7484400" cy="5243040"/>
              </a:xfrm>
              <a:prstGeom prst="rect">
                <a:avLst/>
              </a:prstGeom>
            </p:spPr>
          </p:pic>
        </mc:Fallback>
      </mc:AlternateContent>
    </p:spTree>
    <p:extLst>
      <p:ext uri="{BB962C8B-B14F-4D97-AF65-F5344CB8AC3E}">
        <p14:creationId xmlns:p14="http://schemas.microsoft.com/office/powerpoint/2010/main" val="791136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62000" y="685800"/>
            <a:ext cx="7286418" cy="1323439"/>
          </a:xfrm>
          <a:prstGeom prst="rect">
            <a:avLst/>
          </a:prstGeom>
        </p:spPr>
        <p:txBody>
          <a:bodyPr wrap="none">
            <a:spAutoFit/>
          </a:bodyPr>
          <a:lstStyle/>
          <a:p>
            <a:r>
              <a:rPr lang="en-US" sz="8000" b="1" dirty="0">
                <a:solidFill>
                  <a:srgbClr val="FF0000"/>
                </a:solidFill>
                <a:effectLst>
                  <a:outerShdw blurRad="38100" dist="38100" dir="2700000" algn="tl">
                    <a:srgbClr val="000000">
                      <a:alpha val="43137"/>
                    </a:srgbClr>
                  </a:outerShdw>
                </a:effectLst>
              </a:rPr>
              <a:t>12.3 Logic Gates </a:t>
            </a:r>
          </a:p>
        </p:txBody>
      </p:sp>
      <p:sp>
        <p:nvSpPr>
          <p:cNvPr id="4" name="Rectangle 3"/>
          <p:cNvSpPr/>
          <p:nvPr/>
        </p:nvSpPr>
        <p:spPr>
          <a:xfrm>
            <a:off x="381000" y="2362200"/>
            <a:ext cx="8458200" cy="3416320"/>
          </a:xfrm>
          <a:prstGeom prst="rect">
            <a:avLst/>
          </a:prstGeom>
        </p:spPr>
        <p:txBody>
          <a:bodyPr wrap="square">
            <a:spAutoFit/>
          </a:bodyPr>
          <a:lstStyle/>
          <a:p>
            <a:pPr algn="just"/>
            <a:r>
              <a:rPr lang="en-US" sz="2400" i="1" dirty="0"/>
              <a:t>Logic gates are the basic building blocks of any digital system. It is an electronic circuit having one or more than one input and only one output. The relationship between the input and the output is based on a certain logic. </a:t>
            </a:r>
          </a:p>
          <a:p>
            <a:pPr algn="just"/>
            <a:endParaRPr lang="en-US" sz="2400" i="1" dirty="0"/>
          </a:p>
          <a:p>
            <a:pPr algn="just"/>
            <a:r>
              <a:rPr lang="en-US" sz="2400" i="1" dirty="0"/>
              <a:t>A logic gate is an idealized or physical device that performs a Boolean function, a logical operation performed on one or more binary inputs that produces a single binary output.</a:t>
            </a:r>
          </a:p>
          <a:p>
            <a:pPr algn="just"/>
            <a:endParaRPr lang="en-US" sz="2400" i="1" dirty="0"/>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85840" y="2777040"/>
              <a:ext cx="8233560" cy="2724120"/>
            </p14:xfrm>
          </p:contentPart>
        </mc:Choice>
        <mc:Fallback xmlns="">
          <p:pic>
            <p:nvPicPr>
              <p:cNvPr id="5" name="Ink 4"/>
              <p:cNvPicPr/>
              <p:nvPr/>
            </p:nvPicPr>
            <p:blipFill>
              <a:blip r:embed="rId4"/>
              <a:stretch>
                <a:fillRect/>
              </a:stretch>
            </p:blipFill>
            <p:spPr>
              <a:xfrm>
                <a:off x="276480" y="2767680"/>
                <a:ext cx="8252280" cy="274284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6667"/>
          <a:stretch/>
        </p:blipFill>
        <p:spPr>
          <a:xfrm>
            <a:off x="304800" y="101349"/>
            <a:ext cx="8426194" cy="5486400"/>
          </a:xfrm>
          <a:prstGeom prst="rect">
            <a:avLst/>
          </a:prstGeom>
        </p:spPr>
      </p:pic>
      <p:sp>
        <p:nvSpPr>
          <p:cNvPr id="3" name="Rectangle 2">
            <a:extLst>
              <a:ext uri="{FF2B5EF4-FFF2-40B4-BE49-F238E27FC236}">
                <a16:creationId xmlns:a16="http://schemas.microsoft.com/office/drawing/2014/main" id="{FCC01D11-4116-15D4-35AE-1033167C5A31}"/>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928880" y="1152000"/>
              <a:ext cx="6581520" cy="3849120"/>
            </p14:xfrm>
          </p:contentPart>
        </mc:Choice>
        <mc:Fallback xmlns="">
          <p:pic>
            <p:nvPicPr>
              <p:cNvPr id="4" name="Ink 3"/>
              <p:cNvPicPr/>
              <p:nvPr/>
            </p:nvPicPr>
            <p:blipFill>
              <a:blip r:embed="rId4"/>
              <a:stretch>
                <a:fillRect/>
              </a:stretch>
            </p:blipFill>
            <p:spPr>
              <a:xfrm>
                <a:off x="1919520" y="1142640"/>
                <a:ext cx="6600240" cy="3867840"/>
              </a:xfrm>
              <a:prstGeom prst="rect">
                <a:avLst/>
              </a:prstGeom>
            </p:spPr>
          </p:pic>
        </mc:Fallback>
      </mc:AlternateContent>
    </p:spTree>
    <p:extLst>
      <p:ext uri="{BB962C8B-B14F-4D97-AF65-F5344CB8AC3E}">
        <p14:creationId xmlns:p14="http://schemas.microsoft.com/office/powerpoint/2010/main" val="154818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Summary of the common Boolean logic gates with symbols and truth tables. |  Download Scientific Diagram"/>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00200" y="304800"/>
            <a:ext cx="5715000" cy="63464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01840" y="169560"/>
              <a:ext cx="6036840" cy="6483240"/>
            </p14:xfrm>
          </p:contentPart>
        </mc:Choice>
        <mc:Fallback xmlns="">
          <p:pic>
            <p:nvPicPr>
              <p:cNvPr id="3" name="Ink 2"/>
              <p:cNvPicPr/>
              <p:nvPr/>
            </p:nvPicPr>
            <p:blipFill>
              <a:blip r:embed="rId5"/>
              <a:stretch>
                <a:fillRect/>
              </a:stretch>
            </p:blipFill>
            <p:spPr>
              <a:xfrm>
                <a:off x="1392480" y="160200"/>
                <a:ext cx="6055560" cy="650196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41320" y="2375280"/>
              <a:ext cx="6242040" cy="3938400"/>
            </p14:xfrm>
          </p:contentPart>
        </mc:Choice>
        <mc:Fallback xmlns="">
          <p:pic>
            <p:nvPicPr>
              <p:cNvPr id="3" name="Ink 2"/>
              <p:cNvPicPr/>
              <p:nvPr/>
            </p:nvPicPr>
            <p:blipFill>
              <a:blip r:embed="rId5"/>
              <a:stretch>
                <a:fillRect/>
              </a:stretch>
            </p:blipFill>
            <p:spPr>
              <a:xfrm>
                <a:off x="1731960" y="2365920"/>
                <a:ext cx="6260760" cy="395712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9144000" cy="6858000"/>
          </a:xfrm>
          <a:prstGeom prst="rect">
            <a:avLst/>
          </a:prstGeom>
        </p:spPr>
      </p:pic>
      <p:sp>
        <p:nvSpPr>
          <p:cNvPr id="3" name="Rectangle 2">
            <a:extLst>
              <a:ext uri="{FF2B5EF4-FFF2-40B4-BE49-F238E27FC236}">
                <a16:creationId xmlns:a16="http://schemas.microsoft.com/office/drawing/2014/main" id="{132D9104-634A-25D2-DD94-8A73B66E787C}"/>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723320" y="2759400"/>
              <a:ext cx="7072920" cy="3206160"/>
            </p14:xfrm>
          </p:contentPart>
        </mc:Choice>
        <mc:Fallback xmlns="">
          <p:pic>
            <p:nvPicPr>
              <p:cNvPr id="4" name="Ink 3"/>
              <p:cNvPicPr/>
              <p:nvPr/>
            </p:nvPicPr>
            <p:blipFill>
              <a:blip r:embed="rId5"/>
              <a:stretch>
                <a:fillRect/>
              </a:stretch>
            </p:blipFill>
            <p:spPr>
              <a:xfrm>
                <a:off x="1713960" y="2750040"/>
                <a:ext cx="7091640" cy="322488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9144000"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98360" y="1901880"/>
              <a:ext cx="7867440" cy="4670640"/>
            </p14:xfrm>
          </p:contentPart>
        </mc:Choice>
        <mc:Fallback xmlns="">
          <p:pic>
            <p:nvPicPr>
              <p:cNvPr id="3" name="Ink 2"/>
              <p:cNvPicPr/>
              <p:nvPr/>
            </p:nvPicPr>
            <p:blipFill>
              <a:blip r:embed="rId5"/>
              <a:stretch>
                <a:fillRect/>
              </a:stretch>
            </p:blipFill>
            <p:spPr>
              <a:xfrm>
                <a:off x="1089000" y="1892520"/>
                <a:ext cx="7886160" cy="468936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Lst>
          </a:blip>
          <a:srcRect t="15556" b="40606"/>
          <a:stretch/>
        </p:blipFill>
        <p:spPr>
          <a:xfrm>
            <a:off x="228600" y="27709"/>
            <a:ext cx="8139547" cy="2452255"/>
          </a:xfrm>
          <a:prstGeom prst="rect">
            <a:avLst/>
          </a:prstGeom>
        </p:spPr>
      </p:pic>
      <p:pic>
        <p:nvPicPr>
          <p:cNvPr id="2050" name="Picture 2" descr="Building a Half Adder | Coding projects for kids and tee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4466094"/>
            <a:ext cx="7086601" cy="2391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771900" y="2507673"/>
            <a:ext cx="1210588" cy="369332"/>
          </a:xfrm>
          <a:prstGeom prst="rect">
            <a:avLst/>
          </a:prstGeom>
        </p:spPr>
        <p:txBody>
          <a:bodyPr wrap="none">
            <a:spAutoFit/>
          </a:bodyPr>
          <a:lstStyle/>
          <a:p>
            <a:r>
              <a:rPr lang="en-US" b="1" dirty="0">
                <a:solidFill>
                  <a:srgbClr val="00B050"/>
                </a:solidFill>
                <a:effectLst>
                  <a:outerShdw blurRad="38100" dist="38100" dir="2700000" algn="tl">
                    <a:srgbClr val="000000">
                      <a:alpha val="43137"/>
                    </a:srgbClr>
                  </a:outerShdw>
                </a:effectLst>
              </a:rPr>
              <a:t>Half Adder</a:t>
            </a:r>
          </a:p>
        </p:txBody>
      </p:sp>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28760" y="919800"/>
              <a:ext cx="8492400" cy="5724360"/>
            </p14:xfrm>
          </p:contentPart>
        </mc:Choice>
        <mc:Fallback xmlns="">
          <p:pic>
            <p:nvPicPr>
              <p:cNvPr id="5" name="Ink 4"/>
              <p:cNvPicPr/>
              <p:nvPr/>
            </p:nvPicPr>
            <p:blipFill>
              <a:blip r:embed="rId6"/>
              <a:stretch>
                <a:fillRect/>
              </a:stretch>
            </p:blipFill>
            <p:spPr>
              <a:xfrm>
                <a:off x="419400" y="910440"/>
                <a:ext cx="8511120" cy="574308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53B905-C1E8-3A27-D3A9-60EC46C93B39}"/>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074" name="Picture 2" descr="Full-adder circuit diagram and truth table, where A, B, and C in ar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33" y="2362871"/>
            <a:ext cx="7891531" cy="3809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0" y="0"/>
            <a:ext cx="2149948" cy="646331"/>
          </a:xfrm>
          <a:prstGeom prst="rect">
            <a:avLst/>
          </a:prstGeom>
        </p:spPr>
        <p:txBody>
          <a:bodyPr wrap="none">
            <a:spAutoFit/>
          </a:bodyPr>
          <a:lstStyle/>
          <a:p>
            <a:r>
              <a:rPr lang="en-US" sz="3600" b="1" dirty="0">
                <a:solidFill>
                  <a:srgbClr val="00B050"/>
                </a:solidFill>
                <a:effectLst>
                  <a:outerShdw blurRad="38100" dist="38100" dir="2700000" algn="tl">
                    <a:srgbClr val="000000">
                      <a:alpha val="43137"/>
                    </a:srgbClr>
                  </a:outerShdw>
                </a:effectLst>
              </a:rPr>
              <a:t>Full Adder</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19760" y="169560"/>
              <a:ext cx="8644320" cy="6001200"/>
            </p14:xfrm>
          </p:contentPart>
        </mc:Choice>
        <mc:Fallback xmlns="">
          <p:pic>
            <p:nvPicPr>
              <p:cNvPr id="5" name="Ink 4"/>
              <p:cNvPicPr/>
              <p:nvPr/>
            </p:nvPicPr>
            <p:blipFill>
              <a:blip r:embed="rId4"/>
              <a:stretch>
                <a:fillRect/>
              </a:stretch>
            </p:blipFill>
            <p:spPr>
              <a:xfrm>
                <a:off x="410400" y="160200"/>
                <a:ext cx="8663040" cy="601992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5AC80A-E322-F627-A3BA-B6E15AF026AA}"/>
              </a:ext>
            </a:extLst>
          </p:cNvPr>
          <p:cNvSpPr txBox="1"/>
          <p:nvPr/>
        </p:nvSpPr>
        <p:spPr>
          <a:xfrm>
            <a:off x="205383" y="1768079"/>
            <a:ext cx="8733234" cy="2169825"/>
          </a:xfrm>
          <a:prstGeom prst="rect">
            <a:avLst/>
          </a:prstGeom>
          <a:noFill/>
        </p:spPr>
        <p:txBody>
          <a:bodyPr wrap="square">
            <a:spAutoFit/>
          </a:bodyPr>
          <a:lstStyle/>
          <a:p>
            <a:pPr algn="ctr"/>
            <a:r>
              <a:rPr lang="en-US" sz="6750" b="1" dirty="0">
                <a:solidFill>
                  <a:srgbClr val="C00000"/>
                </a:solidFill>
                <a:effectLst>
                  <a:outerShdw blurRad="38100" dist="38100" dir="2700000" algn="tl">
                    <a:srgbClr val="000000">
                      <a:alpha val="43137"/>
                    </a:srgbClr>
                  </a:outerShdw>
                </a:effectLst>
                <a:highlight>
                  <a:srgbClr val="FFFF00"/>
                </a:highlight>
              </a:rPr>
              <a:t>12.4 </a:t>
            </a:r>
          </a:p>
          <a:p>
            <a:pPr algn="ctr"/>
            <a:r>
              <a:rPr lang="en-US" sz="6750" b="1" dirty="0">
                <a:solidFill>
                  <a:srgbClr val="C00000"/>
                </a:solidFill>
                <a:effectLst>
                  <a:outerShdw blurRad="38100" dist="38100" dir="2700000" algn="tl">
                    <a:srgbClr val="000000">
                      <a:alpha val="43137"/>
                    </a:srgbClr>
                  </a:outerShdw>
                </a:effectLst>
                <a:highlight>
                  <a:srgbClr val="FFFF00"/>
                </a:highlight>
              </a:rPr>
              <a:t>Minimization of Circuits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063" y="0"/>
            <a:ext cx="814387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919880" y="919800"/>
              <a:ext cx="6313680" cy="3858120"/>
            </p14:xfrm>
          </p:contentPart>
        </mc:Choice>
        <mc:Fallback xmlns="">
          <p:pic>
            <p:nvPicPr>
              <p:cNvPr id="3" name="Ink 2"/>
              <p:cNvPicPr/>
              <p:nvPr/>
            </p:nvPicPr>
            <p:blipFill>
              <a:blip r:embed="rId4"/>
              <a:stretch>
                <a:fillRect/>
              </a:stretch>
            </p:blipFill>
            <p:spPr>
              <a:xfrm>
                <a:off x="1910520" y="910440"/>
                <a:ext cx="6332400" cy="387684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34566"/>
          <a:stretch/>
        </p:blipFill>
        <p:spPr>
          <a:xfrm>
            <a:off x="228600" y="1032867"/>
            <a:ext cx="8840755" cy="4792266"/>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0560" y="830520"/>
              <a:ext cx="8573040" cy="4840200"/>
            </p14:xfrm>
          </p:contentPart>
        </mc:Choice>
        <mc:Fallback xmlns="">
          <p:pic>
            <p:nvPicPr>
              <p:cNvPr id="3" name="Ink 2"/>
              <p:cNvPicPr/>
              <p:nvPr/>
            </p:nvPicPr>
            <p:blipFill>
              <a:blip r:embed="rId4"/>
              <a:stretch>
                <a:fillRect/>
              </a:stretch>
            </p:blipFill>
            <p:spPr>
              <a:xfrm>
                <a:off x="151200" y="821160"/>
                <a:ext cx="8591760" cy="485892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11111"/>
          <a:stretch/>
        </p:blipFill>
        <p:spPr>
          <a:xfrm>
            <a:off x="165199" y="381000"/>
            <a:ext cx="8813602" cy="6096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76920" y="723240"/>
              <a:ext cx="7001280" cy="5884920"/>
            </p14:xfrm>
          </p:contentPart>
        </mc:Choice>
        <mc:Fallback xmlns="">
          <p:pic>
            <p:nvPicPr>
              <p:cNvPr id="3" name="Ink 2"/>
              <p:cNvPicPr/>
              <p:nvPr/>
            </p:nvPicPr>
            <p:blipFill>
              <a:blip r:embed="rId4"/>
              <a:stretch>
                <a:fillRect/>
              </a:stretch>
            </p:blipFill>
            <p:spPr>
              <a:xfrm>
                <a:off x="1267560" y="713880"/>
                <a:ext cx="7020000" cy="59036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8889"/>
          <a:stretch/>
        </p:blipFill>
        <p:spPr>
          <a:xfrm>
            <a:off x="304800" y="152400"/>
            <a:ext cx="8458200" cy="6019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2875" y="0"/>
            <a:ext cx="8858250"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82040" y="267840"/>
              <a:ext cx="8385480" cy="6215400"/>
            </p14:xfrm>
          </p:contentPart>
        </mc:Choice>
        <mc:Fallback xmlns="">
          <p:pic>
            <p:nvPicPr>
              <p:cNvPr id="3" name="Ink 2"/>
              <p:cNvPicPr/>
              <p:nvPr/>
            </p:nvPicPr>
            <p:blipFill>
              <a:blip r:embed="rId4"/>
              <a:stretch>
                <a:fillRect/>
              </a:stretch>
            </p:blipFill>
            <p:spPr>
              <a:xfrm>
                <a:off x="472680" y="258480"/>
                <a:ext cx="8404200" cy="623412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l="959" t="1111" r="-959" b="30000"/>
          <a:stretch/>
        </p:blipFill>
        <p:spPr>
          <a:xfrm>
            <a:off x="228600" y="152400"/>
            <a:ext cx="6096000" cy="36576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4640" y="71280"/>
              <a:ext cx="8581680" cy="6135120"/>
            </p14:xfrm>
          </p:contentPart>
        </mc:Choice>
        <mc:Fallback xmlns="">
          <p:pic>
            <p:nvPicPr>
              <p:cNvPr id="3" name="Ink 2"/>
              <p:cNvPicPr/>
              <p:nvPr/>
            </p:nvPicPr>
            <p:blipFill>
              <a:blip r:embed="rId4"/>
              <a:stretch>
                <a:fillRect/>
              </a:stretch>
            </p:blipFill>
            <p:spPr>
              <a:xfrm>
                <a:off x="35280" y="61920"/>
                <a:ext cx="8600400" cy="6153840"/>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 b="31111"/>
          <a:stretch/>
        </p:blipFill>
        <p:spPr>
          <a:xfrm>
            <a:off x="381000" y="533400"/>
            <a:ext cx="8581430" cy="4724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78600" y="2152080"/>
              <a:ext cx="8296200" cy="2491560"/>
            </p14:xfrm>
          </p:contentPart>
        </mc:Choice>
        <mc:Fallback xmlns="">
          <p:pic>
            <p:nvPicPr>
              <p:cNvPr id="3" name="Ink 2"/>
              <p:cNvPicPr/>
              <p:nvPr/>
            </p:nvPicPr>
            <p:blipFill>
              <a:blip r:embed="rId4"/>
              <a:stretch>
                <a:fillRect/>
              </a:stretch>
            </p:blipFill>
            <p:spPr>
              <a:xfrm>
                <a:off x="669240" y="2142720"/>
                <a:ext cx="8314920" cy="251028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6665" b="5556"/>
          <a:stretch/>
        </p:blipFill>
        <p:spPr>
          <a:xfrm>
            <a:off x="419695" y="419100"/>
            <a:ext cx="8304609" cy="601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107360" y="2286000"/>
              <a:ext cx="7688880" cy="4179600"/>
            </p14:xfrm>
          </p:contentPart>
        </mc:Choice>
        <mc:Fallback xmlns="">
          <p:pic>
            <p:nvPicPr>
              <p:cNvPr id="3" name="Ink 2"/>
              <p:cNvPicPr/>
              <p:nvPr/>
            </p:nvPicPr>
            <p:blipFill>
              <a:blip r:embed="rId4"/>
              <a:stretch>
                <a:fillRect/>
              </a:stretch>
            </p:blipFill>
            <p:spPr>
              <a:xfrm>
                <a:off x="1098000" y="2276640"/>
                <a:ext cx="7707600" cy="419832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5556" b="5556"/>
          <a:stretch/>
        </p:blipFill>
        <p:spPr>
          <a:xfrm>
            <a:off x="457200" y="381000"/>
            <a:ext cx="7938492" cy="60960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152000" y="3455640"/>
              <a:ext cx="7572600" cy="1768680"/>
            </p14:xfrm>
          </p:contentPart>
        </mc:Choice>
        <mc:Fallback xmlns="">
          <p:pic>
            <p:nvPicPr>
              <p:cNvPr id="3" name="Ink 2"/>
              <p:cNvPicPr/>
              <p:nvPr/>
            </p:nvPicPr>
            <p:blipFill>
              <a:blip r:embed="rId4"/>
              <a:stretch>
                <a:fillRect/>
              </a:stretch>
            </p:blipFill>
            <p:spPr>
              <a:xfrm>
                <a:off x="1142640" y="3446280"/>
                <a:ext cx="7591320" cy="178740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6803"/>
          <a:stretch/>
        </p:blipFill>
        <p:spPr>
          <a:xfrm>
            <a:off x="381000" y="233265"/>
            <a:ext cx="7875984" cy="639146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14445"/>
          <a:stretch/>
        </p:blipFill>
        <p:spPr>
          <a:xfrm>
            <a:off x="508992" y="304800"/>
            <a:ext cx="8126016" cy="58674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419840" y="2491560"/>
              <a:ext cx="6581520" cy="3598920"/>
            </p14:xfrm>
          </p:contentPart>
        </mc:Choice>
        <mc:Fallback xmlns="">
          <p:pic>
            <p:nvPicPr>
              <p:cNvPr id="3" name="Ink 2"/>
              <p:cNvPicPr/>
              <p:nvPr/>
            </p:nvPicPr>
            <p:blipFill>
              <a:blip r:embed="rId4"/>
              <a:stretch>
                <a:fillRect/>
              </a:stretch>
            </p:blipFill>
            <p:spPr>
              <a:xfrm>
                <a:off x="1410480" y="2482200"/>
                <a:ext cx="6600240" cy="361764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Lst>
          </a:blip>
          <a:srcRect t="8889"/>
          <a:stretch/>
        </p:blipFill>
        <p:spPr>
          <a:xfrm>
            <a:off x="152400" y="419100"/>
            <a:ext cx="8545286" cy="60198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42960" y="1678680"/>
              <a:ext cx="7510320" cy="4152600"/>
            </p14:xfrm>
          </p:contentPart>
        </mc:Choice>
        <mc:Fallback xmlns="">
          <p:pic>
            <p:nvPicPr>
              <p:cNvPr id="3" name="Ink 2"/>
              <p:cNvPicPr/>
              <p:nvPr/>
            </p:nvPicPr>
            <p:blipFill>
              <a:blip r:embed="rId5"/>
              <a:stretch>
                <a:fillRect/>
              </a:stretch>
            </p:blipFill>
            <p:spPr>
              <a:xfrm>
                <a:off x="633600" y="1669320"/>
                <a:ext cx="7529040" cy="417132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26667"/>
          <a:stretch/>
        </p:blipFill>
        <p:spPr>
          <a:xfrm>
            <a:off x="381000" y="762000"/>
            <a:ext cx="8152805" cy="50292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900" y="266700"/>
            <a:ext cx="8458200" cy="63246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89320" y="339480"/>
              <a:ext cx="8001360" cy="4706280"/>
            </p14:xfrm>
          </p:contentPart>
        </mc:Choice>
        <mc:Fallback xmlns="">
          <p:pic>
            <p:nvPicPr>
              <p:cNvPr id="3" name="Ink 2"/>
              <p:cNvPicPr/>
              <p:nvPr/>
            </p:nvPicPr>
            <p:blipFill>
              <a:blip r:embed="rId5"/>
              <a:stretch>
                <a:fillRect/>
              </a:stretch>
            </p:blipFill>
            <p:spPr>
              <a:xfrm>
                <a:off x="579960" y="330120"/>
                <a:ext cx="8020080" cy="47250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8889"/>
          <a:stretch/>
        </p:blipFill>
        <p:spPr>
          <a:xfrm>
            <a:off x="228600" y="152400"/>
            <a:ext cx="8382000" cy="5758409"/>
          </a:xfrm>
          <a:prstGeom prst="rect">
            <a:avLst/>
          </a:prstGeom>
        </p:spPr>
      </p:pic>
      <p:sp>
        <p:nvSpPr>
          <p:cNvPr id="3" name="Rectangle 2">
            <a:extLst>
              <a:ext uri="{FF2B5EF4-FFF2-40B4-BE49-F238E27FC236}">
                <a16:creationId xmlns:a16="http://schemas.microsoft.com/office/drawing/2014/main" id="{BA0928C7-0B8C-5668-C062-F5F819E954E6}"/>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Lst>
          </a:blip>
          <a:srcRect t="5555" b="6667"/>
          <a:stretch/>
        </p:blipFill>
        <p:spPr>
          <a:xfrm>
            <a:off x="500062" y="381000"/>
            <a:ext cx="8126016" cy="60198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10800" y="1616400"/>
              <a:ext cx="7822800" cy="4098960"/>
            </p14:xfrm>
          </p:contentPart>
        </mc:Choice>
        <mc:Fallback xmlns="">
          <p:pic>
            <p:nvPicPr>
              <p:cNvPr id="3" name="Ink 2"/>
              <p:cNvPicPr/>
              <p:nvPr/>
            </p:nvPicPr>
            <p:blipFill>
              <a:blip r:embed="rId5"/>
              <a:stretch>
                <a:fillRect/>
              </a:stretch>
            </p:blipFill>
            <p:spPr>
              <a:xfrm>
                <a:off x="901440" y="1607040"/>
                <a:ext cx="7841520" cy="411768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37778"/>
          <a:stretch/>
        </p:blipFill>
        <p:spPr>
          <a:xfrm>
            <a:off x="381000" y="838200"/>
            <a:ext cx="7929563" cy="4267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21111"/>
          <a:stretch/>
        </p:blipFill>
        <p:spPr>
          <a:xfrm>
            <a:off x="178593" y="533400"/>
            <a:ext cx="8786813" cy="54102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b="12222"/>
          <a:stretch/>
        </p:blipFill>
        <p:spPr>
          <a:xfrm>
            <a:off x="457200" y="228600"/>
            <a:ext cx="8099227" cy="6019800"/>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66200" y="169560"/>
              <a:ext cx="7403040" cy="6162120"/>
            </p14:xfrm>
          </p:contentPart>
        </mc:Choice>
        <mc:Fallback xmlns="">
          <p:pic>
            <p:nvPicPr>
              <p:cNvPr id="3" name="Ink 2"/>
              <p:cNvPicPr/>
              <p:nvPr/>
            </p:nvPicPr>
            <p:blipFill>
              <a:blip r:embed="rId4"/>
              <a:stretch>
                <a:fillRect/>
              </a:stretch>
            </p:blipFill>
            <p:spPr>
              <a:xfrm>
                <a:off x="1356840" y="160200"/>
                <a:ext cx="7421760" cy="61808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srcRect t="6667" b="10000"/>
          <a:stretch/>
        </p:blipFill>
        <p:spPr>
          <a:xfrm>
            <a:off x="665261" y="685800"/>
            <a:ext cx="7813477" cy="5715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Lst>
          </a:blip>
          <a:srcRect b="7778"/>
          <a:stretch/>
        </p:blipFill>
        <p:spPr>
          <a:xfrm>
            <a:off x="304800" y="76200"/>
            <a:ext cx="8161734" cy="632460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0" y="1625040"/>
              <a:ext cx="3322080" cy="4134960"/>
            </p14:xfrm>
          </p:contentPart>
        </mc:Choice>
        <mc:Fallback xmlns="">
          <p:pic>
            <p:nvPicPr>
              <p:cNvPr id="3" name="Ink 2"/>
              <p:cNvPicPr/>
              <p:nvPr/>
            </p:nvPicPr>
            <p:blipFill>
              <a:blip r:embed="rId5"/>
              <a:stretch>
                <a:fillRect/>
              </a:stretch>
            </p:blipFill>
            <p:spPr>
              <a:xfrm>
                <a:off x="-9360" y="1615680"/>
                <a:ext cx="3340800" cy="4153680"/>
              </a:xfrm>
              <a:prstGeom prst="rect">
                <a:avLst/>
              </a:prstGeom>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95660" y="304800"/>
            <a:ext cx="8539517" cy="1446550"/>
          </a:xfrm>
          <a:prstGeom prst="rect">
            <a:avLst/>
          </a:prstGeom>
        </p:spPr>
        <p:txBody>
          <a:bodyPr wrap="none">
            <a:spAutoFit/>
          </a:bodyPr>
          <a:lstStyle/>
          <a:p>
            <a:pPr algn="ctr" fontAlgn="base"/>
            <a:r>
              <a:rPr lang="en-US" sz="4400" b="1" dirty="0">
                <a:solidFill>
                  <a:srgbClr val="273239"/>
                </a:solidFill>
                <a:latin typeface="Source Sans Pro" panose="020B0503030403020204" pitchFamily="34" charset="0"/>
              </a:rPr>
              <a:t>Don’t Care (X) Conditions in K-Maps</a:t>
            </a:r>
          </a:p>
          <a:p>
            <a:pPr algn="ctr" fontAlgn="base"/>
            <a:r>
              <a:rPr lang="en-US" sz="4400" b="1" i="0" dirty="0">
                <a:solidFill>
                  <a:srgbClr val="FF0000"/>
                </a:solidFill>
                <a:effectLst/>
                <a:latin typeface="Source Sans Pro" panose="020B0503030403020204" pitchFamily="34" charset="0"/>
              </a:rPr>
              <a:t>For SOP and POS</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04800" y="1751350"/>
              <a:ext cx="8534400" cy="4918364"/>
            </p14:xfrm>
          </p:contentPart>
        </mc:Choice>
        <mc:Fallback xmlns="">
          <p:pic>
            <p:nvPicPr>
              <p:cNvPr id="5" name="Ink 4"/>
              <p:cNvPicPr/>
              <p:nvPr/>
            </p:nvPicPr>
            <p:blipFill>
              <a:blip r:embed="rId3"/>
              <a:stretch>
                <a:fillRect/>
              </a:stretch>
            </p:blipFill>
            <p:spPr>
              <a:xfrm>
                <a:off x="295440" y="1741990"/>
                <a:ext cx="8553121" cy="493708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51920" y="830520"/>
              <a:ext cx="1197000" cy="973800"/>
            </p14:xfrm>
          </p:contentPart>
        </mc:Choice>
        <mc:Fallback xmlns="">
          <p:pic>
            <p:nvPicPr>
              <p:cNvPr id="2" name="Ink 1"/>
              <p:cNvPicPr/>
              <p:nvPr/>
            </p:nvPicPr>
            <p:blipFill>
              <a:blip r:embed="rId5"/>
              <a:stretch>
                <a:fillRect/>
              </a:stretch>
            </p:blipFill>
            <p:spPr>
              <a:xfrm>
                <a:off x="142560" y="821160"/>
                <a:ext cx="1215720" cy="992520"/>
              </a:xfrm>
              <a:prstGeom prst="rect">
                <a:avLst/>
              </a:prstGeom>
            </p:spPr>
          </p:pic>
        </mc:Fallback>
      </mc:AlternateContent>
    </p:spTree>
    <p:extLst>
      <p:ext uri="{BB962C8B-B14F-4D97-AF65-F5344CB8AC3E}">
        <p14:creationId xmlns:p14="http://schemas.microsoft.com/office/powerpoint/2010/main" val="2313609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5660" y="2133600"/>
            <a:ext cx="7848600" cy="3539430"/>
          </a:xfrm>
          <a:prstGeom prst="rect">
            <a:avLst/>
          </a:prstGeom>
        </p:spPr>
        <p:txBody>
          <a:bodyPr wrap="square">
            <a:spAutoFit/>
          </a:bodyPr>
          <a:lstStyle/>
          <a:p>
            <a:pPr algn="just"/>
            <a:r>
              <a:rPr lang="en-US" sz="3200" dirty="0"/>
              <a:t>The "Don't care" condition says that we can use the blank cells of a K-map to make a group of the variables. To make a group of cells, we can use the "don't care" cells as either 0 or 1, and if required, we can also ignore that cell. We mainly use the "don't care" cell to make a large group of cells.</a:t>
            </a:r>
            <a:endParaRPr lang="en-US" sz="4000" i="1" dirty="0"/>
          </a:p>
        </p:txBody>
      </p:sp>
      <p:sp>
        <p:nvSpPr>
          <p:cNvPr id="7" name="Rectangle 6"/>
          <p:cNvSpPr/>
          <p:nvPr/>
        </p:nvSpPr>
        <p:spPr>
          <a:xfrm>
            <a:off x="495660" y="304800"/>
            <a:ext cx="8539517" cy="1446550"/>
          </a:xfrm>
          <a:prstGeom prst="rect">
            <a:avLst/>
          </a:prstGeom>
        </p:spPr>
        <p:txBody>
          <a:bodyPr wrap="none">
            <a:spAutoFit/>
          </a:bodyPr>
          <a:lstStyle/>
          <a:p>
            <a:pPr algn="ctr" fontAlgn="base"/>
            <a:r>
              <a:rPr lang="en-US" sz="4400" b="1" dirty="0">
                <a:solidFill>
                  <a:srgbClr val="273239"/>
                </a:solidFill>
                <a:latin typeface="Source Sans Pro" panose="020B0503030403020204" pitchFamily="34" charset="0"/>
              </a:rPr>
              <a:t>Don’t Care (X) Conditions in K-Maps</a:t>
            </a:r>
          </a:p>
          <a:p>
            <a:pPr algn="ctr" fontAlgn="base"/>
            <a:r>
              <a:rPr lang="en-US" sz="4400" b="1" i="0" dirty="0">
                <a:solidFill>
                  <a:srgbClr val="FF0000"/>
                </a:solidFill>
                <a:effectLst/>
                <a:latin typeface="Source Sans Pro" panose="020B0503030403020204" pitchFamily="34" charset="0"/>
              </a:rPr>
              <a:t>For SOP and POS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52040" y="3098520"/>
              <a:ext cx="5831280" cy="2473920"/>
            </p14:xfrm>
          </p:contentPart>
        </mc:Choice>
        <mc:Fallback xmlns="">
          <p:pic>
            <p:nvPicPr>
              <p:cNvPr id="2" name="Ink 1"/>
              <p:cNvPicPr/>
              <p:nvPr/>
            </p:nvPicPr>
            <p:blipFill>
              <a:blip r:embed="rId3"/>
              <a:stretch>
                <a:fillRect/>
              </a:stretch>
            </p:blipFill>
            <p:spPr>
              <a:xfrm>
                <a:off x="1642680" y="3089160"/>
                <a:ext cx="5850000" cy="2492640"/>
              </a:xfrm>
              <a:prstGeom prst="rect">
                <a:avLst/>
              </a:prstGeom>
            </p:spPr>
          </p:pic>
        </mc:Fallback>
      </mc:AlternateContent>
    </p:spTree>
    <p:extLst>
      <p:ext uri="{BB962C8B-B14F-4D97-AF65-F5344CB8AC3E}">
        <p14:creationId xmlns:p14="http://schemas.microsoft.com/office/powerpoint/2010/main" val="3537449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52400"/>
            <a:ext cx="8534400" cy="400110"/>
          </a:xfrm>
          <a:prstGeom prst="rect">
            <a:avLst/>
          </a:prstGeom>
        </p:spPr>
        <p:txBody>
          <a:bodyPr wrap="square">
            <a:spAutoFit/>
          </a:bodyPr>
          <a:lstStyle/>
          <a:p>
            <a:r>
              <a:rPr lang="en-US" sz="2000" b="1" dirty="0">
                <a:solidFill>
                  <a:srgbClr val="273239"/>
                </a:solidFill>
                <a:effectLst>
                  <a:outerShdw blurRad="38100" dist="38100" dir="2700000" algn="tl">
                    <a:srgbClr val="000000">
                      <a:alpha val="43137"/>
                    </a:srgbClr>
                  </a:outerShdw>
                </a:effectLst>
                <a:latin typeface="Nunito"/>
              </a:rPr>
              <a:t>Minimise the following function in SOP minimal form using K-Maps: </a:t>
            </a:r>
            <a:endParaRPr lang="en-US" sz="2000" b="1" dirty="0">
              <a:effectLst>
                <a:outerShdw blurRad="38100" dist="38100" dir="2700000" algn="tl">
                  <a:srgbClr val="000000">
                    <a:alpha val="43137"/>
                  </a:srgbClr>
                </a:outerShdw>
              </a:effectLst>
            </a:endParaRPr>
          </a:p>
        </p:txBody>
      </p:sp>
      <p:sp>
        <p:nvSpPr>
          <p:cNvPr id="2" name="Rectangle 1"/>
          <p:cNvSpPr/>
          <p:nvPr/>
        </p:nvSpPr>
        <p:spPr>
          <a:xfrm>
            <a:off x="152400" y="685800"/>
            <a:ext cx="8610600" cy="1200329"/>
          </a:xfrm>
          <a:prstGeom prst="rect">
            <a:avLst/>
          </a:prstGeom>
        </p:spPr>
        <p:txBody>
          <a:bodyPr wrap="square">
            <a:spAutoFit/>
          </a:bodyPr>
          <a:lstStyle/>
          <a:p>
            <a:pPr algn="ctr"/>
            <a:r>
              <a:rPr lang="en-US" sz="2400" dirty="0"/>
              <a:t>f = m(0,2,3,6,7,12,13,14) + d(1,4,11,15) </a:t>
            </a:r>
          </a:p>
          <a:p>
            <a:pPr algn="ctr"/>
            <a:r>
              <a:rPr lang="en-US" sz="2400" dirty="0"/>
              <a:t>Explanation: </a:t>
            </a:r>
          </a:p>
          <a:p>
            <a:pPr algn="ctr"/>
            <a:r>
              <a:rPr lang="en-US" sz="2400" dirty="0"/>
              <a:t>The SOP K-map for the given expression is: </a:t>
            </a:r>
          </a:p>
        </p:txBody>
      </p:sp>
      <p:pic>
        <p:nvPicPr>
          <p:cNvPr id="6" name="Picture 2" descr="Larger 4-variable Karnaugh Maps | Karnaugh Mapping ..."/>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46364" y="2019419"/>
            <a:ext cx="4143144" cy="38133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Larger 4-variable Karnaugh Maps | Karnaugh Mapping ..."/>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785436" y="2019419"/>
            <a:ext cx="3977564" cy="366094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58840" y="518040"/>
              <a:ext cx="8046000" cy="6036840"/>
            </p14:xfrm>
          </p:contentPart>
        </mc:Choice>
        <mc:Fallback xmlns="">
          <p:pic>
            <p:nvPicPr>
              <p:cNvPr id="4" name="Ink 3"/>
              <p:cNvPicPr/>
              <p:nvPr/>
            </p:nvPicPr>
            <p:blipFill>
              <a:blip r:embed="rId5"/>
              <a:stretch>
                <a:fillRect/>
              </a:stretch>
            </p:blipFill>
            <p:spPr>
              <a:xfrm>
                <a:off x="249480" y="508680"/>
                <a:ext cx="8064720" cy="6055560"/>
              </a:xfrm>
              <a:prstGeom prst="rect">
                <a:avLst/>
              </a:prstGeom>
            </p:spPr>
          </p:pic>
        </mc:Fallback>
      </mc:AlternateContent>
    </p:spTree>
    <p:extLst>
      <p:ext uri="{BB962C8B-B14F-4D97-AF65-F5344CB8AC3E}">
        <p14:creationId xmlns:p14="http://schemas.microsoft.com/office/powerpoint/2010/main" val="1998055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52400"/>
            <a:ext cx="8534400" cy="400110"/>
          </a:xfrm>
          <a:prstGeom prst="rect">
            <a:avLst/>
          </a:prstGeom>
        </p:spPr>
        <p:txBody>
          <a:bodyPr wrap="square">
            <a:spAutoFit/>
          </a:bodyPr>
          <a:lstStyle/>
          <a:p>
            <a:r>
              <a:rPr lang="en-US" sz="2000" b="1" dirty="0">
                <a:solidFill>
                  <a:srgbClr val="273239"/>
                </a:solidFill>
                <a:effectLst>
                  <a:outerShdw blurRad="38100" dist="38100" dir="2700000" algn="tl">
                    <a:srgbClr val="000000">
                      <a:alpha val="43137"/>
                    </a:srgbClr>
                  </a:outerShdw>
                </a:effectLst>
                <a:latin typeface="Nunito"/>
              </a:rPr>
              <a:t>Minimise the following function in SOP minimal form using K-Maps: </a:t>
            </a:r>
            <a:endParaRPr lang="en-US" sz="2000" b="1" dirty="0">
              <a:effectLst>
                <a:outerShdw blurRad="38100" dist="38100" dir="2700000" algn="tl">
                  <a:srgbClr val="000000">
                    <a:alpha val="43137"/>
                  </a:srgbClr>
                </a:outerShdw>
              </a:effectLst>
            </a:endParaRPr>
          </a:p>
        </p:txBody>
      </p:sp>
      <p:sp>
        <p:nvSpPr>
          <p:cNvPr id="2" name="Rectangle 1"/>
          <p:cNvSpPr/>
          <p:nvPr/>
        </p:nvSpPr>
        <p:spPr>
          <a:xfrm>
            <a:off x="152400" y="685800"/>
            <a:ext cx="8610600" cy="1200329"/>
          </a:xfrm>
          <a:prstGeom prst="rect">
            <a:avLst/>
          </a:prstGeom>
        </p:spPr>
        <p:txBody>
          <a:bodyPr wrap="square">
            <a:spAutoFit/>
          </a:bodyPr>
          <a:lstStyle/>
          <a:p>
            <a:pPr algn="ctr"/>
            <a:r>
              <a:rPr lang="en-US" sz="2400" dirty="0"/>
              <a:t>f = M(5,8,9,10) + d(1,4,11,15) </a:t>
            </a:r>
          </a:p>
          <a:p>
            <a:pPr algn="ctr"/>
            <a:r>
              <a:rPr lang="en-US" sz="2400" dirty="0"/>
              <a:t>Explanation: </a:t>
            </a:r>
          </a:p>
          <a:p>
            <a:pPr algn="ctr"/>
            <a:r>
              <a:rPr lang="en-US" sz="2400" dirty="0"/>
              <a:t>The POS K-map for the given expression is: </a:t>
            </a:r>
          </a:p>
        </p:txBody>
      </p:sp>
      <p:pic>
        <p:nvPicPr>
          <p:cNvPr id="1026" name="Picture 2" descr="Larger 4-variable Karnaugh Maps | Karnaugh Mapping ..."/>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24100" y="2209800"/>
            <a:ext cx="4267200" cy="39275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973520" y="482040"/>
              <a:ext cx="7135200" cy="6019200"/>
            </p14:xfrm>
          </p:contentPart>
        </mc:Choice>
        <mc:Fallback xmlns="">
          <p:pic>
            <p:nvPicPr>
              <p:cNvPr id="3" name="Ink 2"/>
              <p:cNvPicPr/>
              <p:nvPr/>
            </p:nvPicPr>
            <p:blipFill>
              <a:blip r:embed="rId5"/>
              <a:stretch>
                <a:fillRect/>
              </a:stretch>
            </p:blipFill>
            <p:spPr>
              <a:xfrm>
                <a:off x="1964160" y="472680"/>
                <a:ext cx="7153920" cy="6037920"/>
              </a:xfrm>
              <a:prstGeom prst="rect">
                <a:avLst/>
              </a:prstGeom>
            </p:spPr>
          </p:pic>
        </mc:Fallback>
      </mc:AlternateContent>
    </p:spTree>
    <p:extLst>
      <p:ext uri="{BB962C8B-B14F-4D97-AF65-F5344CB8AC3E}">
        <p14:creationId xmlns:p14="http://schemas.microsoft.com/office/powerpoint/2010/main" val="3002833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1000" y="152400"/>
            <a:ext cx="8534400" cy="400110"/>
          </a:xfrm>
          <a:prstGeom prst="rect">
            <a:avLst/>
          </a:prstGeom>
        </p:spPr>
        <p:txBody>
          <a:bodyPr wrap="square">
            <a:spAutoFit/>
          </a:bodyPr>
          <a:lstStyle/>
          <a:p>
            <a:r>
              <a:rPr lang="en-US" sz="2000" b="1" dirty="0">
                <a:solidFill>
                  <a:srgbClr val="273239"/>
                </a:solidFill>
                <a:effectLst>
                  <a:outerShdw blurRad="38100" dist="38100" dir="2700000" algn="tl">
                    <a:srgbClr val="000000">
                      <a:alpha val="43137"/>
                    </a:srgbClr>
                  </a:outerShdw>
                </a:effectLst>
                <a:latin typeface="Nunito"/>
              </a:rPr>
              <a:t>Minimise the following function in SOP minimal form using K-Maps: </a:t>
            </a:r>
            <a:endParaRPr lang="en-US" sz="2000" b="1" dirty="0">
              <a:effectLst>
                <a:outerShdw blurRad="38100" dist="38100" dir="2700000" algn="tl">
                  <a:srgbClr val="000000">
                    <a:alpha val="43137"/>
                  </a:srgbClr>
                </a:outerShdw>
              </a:effectLst>
            </a:endParaRPr>
          </a:p>
        </p:txBody>
      </p:sp>
      <p:sp>
        <p:nvSpPr>
          <p:cNvPr id="2" name="Rectangle 1"/>
          <p:cNvSpPr/>
          <p:nvPr/>
        </p:nvSpPr>
        <p:spPr>
          <a:xfrm>
            <a:off x="152400" y="685800"/>
            <a:ext cx="8610600" cy="1200329"/>
          </a:xfrm>
          <a:prstGeom prst="rect">
            <a:avLst/>
          </a:prstGeom>
        </p:spPr>
        <p:txBody>
          <a:bodyPr wrap="square">
            <a:spAutoFit/>
          </a:bodyPr>
          <a:lstStyle/>
          <a:p>
            <a:pPr algn="ctr"/>
            <a:r>
              <a:rPr lang="en-US" sz="2400" dirty="0"/>
              <a:t>f = m(1, 5, 6, 11, 12, 13, 14) + d(4) </a:t>
            </a:r>
          </a:p>
          <a:p>
            <a:pPr algn="ctr"/>
            <a:r>
              <a:rPr lang="en-US" sz="2400" dirty="0"/>
              <a:t>Explanation: </a:t>
            </a:r>
          </a:p>
          <a:p>
            <a:pPr algn="ctr"/>
            <a:r>
              <a:rPr lang="en-US" sz="2400" dirty="0"/>
              <a:t>The SOP K-map for the given expression is: </a:t>
            </a:r>
          </a:p>
        </p:txBody>
      </p:sp>
      <p:sp>
        <p:nvSpPr>
          <p:cNvPr id="3" name="Rectangle 1"/>
          <p:cNvSpPr>
            <a:spLocks noChangeArrowheads="1"/>
          </p:cNvSpPr>
          <p:nvPr/>
        </p:nvSpPr>
        <p:spPr bwMode="auto">
          <a:xfrm>
            <a:off x="2057400" y="2209800"/>
            <a:ext cx="5562600" cy="45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latin typeface="Consolas" panose="020B0609020204030204" pitchFamily="49" charset="0"/>
              </a:rPr>
              <a:t>f = BC' + BCD' + A'C'D + AB'CD</a:t>
            </a:r>
            <a:r>
              <a:rPr kumimoji="0" lang="en-US" altLang="en-US" sz="2000" b="0" i="0" u="none" strike="noStrike" cap="none" normalizeH="0" baseline="0" dirty="0">
                <a:ln>
                  <a:noFill/>
                </a:ln>
                <a:solidFill>
                  <a:srgbClr val="FF0000"/>
                </a:solidFill>
                <a:effectLst/>
              </a:rPr>
              <a:t> </a:t>
            </a:r>
            <a:endParaRPr kumimoji="0" lang="en-US" altLang="en-US" sz="3600" b="0" i="0" u="none" strike="noStrike" cap="none" normalizeH="0" baseline="0" dirty="0">
              <a:ln>
                <a:noFill/>
              </a:ln>
              <a:solidFill>
                <a:srgbClr val="FF0000"/>
              </a:solidFill>
              <a:effectLst/>
              <a:latin typeface="Arial" panose="020B0604020202020204" pitchFamily="34" charset="0"/>
            </a:endParaRPr>
          </a:p>
        </p:txBody>
      </p:sp>
      <p:sp>
        <p:nvSpPr>
          <p:cNvPr id="6" name="Rectangle 5"/>
          <p:cNvSpPr/>
          <p:nvPr/>
        </p:nvSpPr>
        <p:spPr>
          <a:xfrm>
            <a:off x="-38100" y="2992543"/>
            <a:ext cx="8991600" cy="1938992"/>
          </a:xfrm>
          <a:prstGeom prst="rect">
            <a:avLst/>
          </a:prstGeom>
        </p:spPr>
        <p:txBody>
          <a:bodyPr wrap="square">
            <a:spAutoFit/>
          </a:bodyPr>
          <a:lstStyle/>
          <a:p>
            <a:pPr algn="ctr"/>
            <a:r>
              <a:rPr lang="en-US" sz="2400" b="1" dirty="0"/>
              <a:t>Minimise the following function in SOP minimal form using K-Maps: </a:t>
            </a:r>
          </a:p>
          <a:p>
            <a:pPr algn="ctr"/>
            <a:r>
              <a:rPr lang="en-US" sz="2400" b="1" dirty="0"/>
              <a:t>F(A, B, C, D) = m(1, 2, 6, 7, 8, 13, 14, 15) + d(0, 3, 5, 12) </a:t>
            </a:r>
          </a:p>
          <a:p>
            <a:pPr algn="ctr"/>
            <a:endParaRPr lang="en-US" sz="2400" b="1" dirty="0"/>
          </a:p>
          <a:p>
            <a:pPr algn="ctr"/>
            <a:r>
              <a:rPr lang="en-US" sz="2400" b="1" dirty="0"/>
              <a:t>Explanation: </a:t>
            </a:r>
          </a:p>
          <a:p>
            <a:pPr algn="ctr"/>
            <a:r>
              <a:rPr lang="en-US" sz="2400" b="1" dirty="0"/>
              <a:t>The SOP K-map for the given expression is: </a:t>
            </a:r>
          </a:p>
        </p:txBody>
      </p:sp>
      <p:sp>
        <p:nvSpPr>
          <p:cNvPr id="7" name="Rectangle 6"/>
          <p:cNvSpPr/>
          <p:nvPr/>
        </p:nvSpPr>
        <p:spPr>
          <a:xfrm>
            <a:off x="2930614" y="5337650"/>
            <a:ext cx="3435171" cy="461665"/>
          </a:xfrm>
          <a:prstGeom prst="rect">
            <a:avLst/>
          </a:prstGeom>
        </p:spPr>
        <p:txBody>
          <a:bodyPr wrap="none">
            <a:spAutoFit/>
          </a:bodyPr>
          <a:lstStyle/>
          <a:p>
            <a:r>
              <a:rPr lang="en-US" sz="2400" b="1" dirty="0">
                <a:solidFill>
                  <a:srgbClr val="FF0000"/>
                </a:solidFill>
                <a:effectLst>
                  <a:outerShdw blurRad="38100" dist="38100" dir="2700000" algn="tl">
                    <a:srgbClr val="000000">
                      <a:alpha val="43137"/>
                    </a:srgbClr>
                  </a:outerShdw>
                </a:effectLst>
              </a:rPr>
              <a:t>f = AC'D' + A'D + A'C + AB </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44800" y="633960"/>
              <a:ext cx="5876280" cy="5161680"/>
            </p14:xfrm>
          </p:contentPart>
        </mc:Choice>
        <mc:Fallback xmlns="">
          <p:pic>
            <p:nvPicPr>
              <p:cNvPr id="4" name="Ink 3"/>
              <p:cNvPicPr/>
              <p:nvPr/>
            </p:nvPicPr>
            <p:blipFill>
              <a:blip r:embed="rId3"/>
              <a:stretch>
                <a:fillRect/>
              </a:stretch>
            </p:blipFill>
            <p:spPr>
              <a:xfrm>
                <a:off x="2035440" y="624600"/>
                <a:ext cx="5895000" cy="5180400"/>
              </a:xfrm>
              <a:prstGeom prst="rect">
                <a:avLst/>
              </a:prstGeom>
            </p:spPr>
          </p:pic>
        </mc:Fallback>
      </mc:AlternateContent>
    </p:spTree>
    <p:extLst>
      <p:ext uri="{BB962C8B-B14F-4D97-AF65-F5344CB8AC3E}">
        <p14:creationId xmlns:p14="http://schemas.microsoft.com/office/powerpoint/2010/main" val="30769059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5" y="685800"/>
            <a:ext cx="8991600" cy="461665"/>
          </a:xfrm>
          <a:prstGeom prst="rect">
            <a:avLst/>
          </a:prstGeom>
        </p:spPr>
        <p:txBody>
          <a:bodyPr wrap="square">
            <a:spAutoFit/>
          </a:bodyPr>
          <a:lstStyle/>
          <a:p>
            <a:pPr algn="ctr"/>
            <a:r>
              <a:rPr lang="en-US" sz="2400" b="1" dirty="0"/>
              <a:t>Minimise the following function in POS minimal form using K-Maps: </a:t>
            </a:r>
          </a:p>
        </p:txBody>
      </p:sp>
      <p:sp>
        <p:nvSpPr>
          <p:cNvPr id="6" name="Rectangle 5"/>
          <p:cNvSpPr/>
          <p:nvPr/>
        </p:nvSpPr>
        <p:spPr>
          <a:xfrm>
            <a:off x="471055" y="1371600"/>
            <a:ext cx="8153400" cy="1200329"/>
          </a:xfrm>
          <a:prstGeom prst="rect">
            <a:avLst/>
          </a:prstGeom>
        </p:spPr>
        <p:txBody>
          <a:bodyPr wrap="square">
            <a:spAutoFit/>
          </a:bodyPr>
          <a:lstStyle/>
          <a:p>
            <a:pPr algn="ctr"/>
            <a:r>
              <a:rPr lang="en-US" sz="2400" b="1" dirty="0"/>
              <a:t>F(A, B, C, D) = M(6, 7, 8, 9) + d(12, 13, 14, 15) </a:t>
            </a:r>
          </a:p>
          <a:p>
            <a:pPr algn="ctr"/>
            <a:r>
              <a:rPr lang="en-US" sz="2400" b="1" dirty="0"/>
              <a:t>The POS K-map for the given expression is: </a:t>
            </a:r>
          </a:p>
          <a:p>
            <a:pPr algn="ctr"/>
            <a:r>
              <a:rPr lang="en-US" sz="2400" b="1" dirty="0"/>
              <a:t>                                                                                                </a:t>
            </a:r>
          </a:p>
        </p:txBody>
      </p:sp>
      <p:sp>
        <p:nvSpPr>
          <p:cNvPr id="7" name="Rectangle 6"/>
          <p:cNvSpPr/>
          <p:nvPr/>
        </p:nvSpPr>
        <p:spPr>
          <a:xfrm>
            <a:off x="2057400" y="2571929"/>
            <a:ext cx="4572000" cy="954107"/>
          </a:xfrm>
          <a:prstGeom prst="rect">
            <a:avLst/>
          </a:prstGeom>
        </p:spPr>
        <p:txBody>
          <a:bodyPr>
            <a:spAutoFit/>
          </a:bodyPr>
          <a:lstStyle/>
          <a:p>
            <a:pPr algn="ctr"/>
            <a:r>
              <a:rPr lang="en-US" sz="2800" b="1" dirty="0">
                <a:solidFill>
                  <a:srgbClr val="FF0000"/>
                </a:solidFill>
                <a:effectLst>
                  <a:outerShdw blurRad="38100" dist="38100" dir="2700000" algn="tl">
                    <a:srgbClr val="000000">
                      <a:alpha val="43137"/>
                    </a:srgbClr>
                  </a:outerShdw>
                </a:effectLst>
              </a:rPr>
              <a:t>Therefore, POS minimal is,</a:t>
            </a:r>
          </a:p>
          <a:p>
            <a:pPr algn="ctr"/>
            <a:r>
              <a:rPr lang="en-US" sz="2800" b="1" dirty="0">
                <a:solidFill>
                  <a:srgbClr val="FF0000"/>
                </a:solidFill>
                <a:effectLst>
                  <a:outerShdw blurRad="38100" dist="38100" dir="2700000" algn="tl">
                    <a:srgbClr val="000000">
                      <a:alpha val="43137"/>
                    </a:srgbClr>
                  </a:outerShdw>
                </a:effectLst>
              </a:rPr>
              <a:t>F = (A'+ C)(B' + C') </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3384360" y="1285920"/>
              <a:ext cx="4402800" cy="2072160"/>
            </p14:xfrm>
          </p:contentPart>
        </mc:Choice>
        <mc:Fallback xmlns="">
          <p:pic>
            <p:nvPicPr>
              <p:cNvPr id="3" name="Ink 2"/>
              <p:cNvPicPr/>
              <p:nvPr/>
            </p:nvPicPr>
            <p:blipFill>
              <a:blip r:embed="rId3"/>
              <a:stretch>
                <a:fillRect/>
              </a:stretch>
            </p:blipFill>
            <p:spPr>
              <a:xfrm>
                <a:off x="3375000" y="1276560"/>
                <a:ext cx="4421520" cy="2090880"/>
              </a:xfrm>
              <a:prstGeom prst="rect">
                <a:avLst/>
              </a:prstGeom>
            </p:spPr>
          </p:pic>
        </mc:Fallback>
      </mc:AlternateContent>
    </p:spTree>
    <p:extLst>
      <p:ext uri="{BB962C8B-B14F-4D97-AF65-F5344CB8AC3E}">
        <p14:creationId xmlns:p14="http://schemas.microsoft.com/office/powerpoint/2010/main" val="888558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6B379A-2AA2-0BD3-A7F1-6DBFDA8E8F1C}"/>
              </a:ext>
            </a:extLst>
          </p:cNvPr>
          <p:cNvSpPr txBox="1"/>
          <p:nvPr/>
        </p:nvSpPr>
        <p:spPr>
          <a:xfrm>
            <a:off x="111967" y="2286000"/>
            <a:ext cx="9067800" cy="2123658"/>
          </a:xfrm>
          <a:prstGeom prst="rect">
            <a:avLst/>
          </a:prstGeom>
          <a:noFill/>
        </p:spPr>
        <p:txBody>
          <a:bodyPr wrap="square">
            <a:spAutoFit/>
          </a:bodyPr>
          <a:lstStyle/>
          <a:p>
            <a:pPr algn="ctr"/>
            <a:r>
              <a:rPr lang="en-US" sz="6600" b="1" dirty="0">
                <a:effectLst>
                  <a:outerShdw blurRad="38100" dist="38100" dir="2700000" algn="tl">
                    <a:srgbClr val="000000">
                      <a:alpha val="43137"/>
                    </a:srgbClr>
                  </a:outerShdw>
                </a:effectLst>
                <a:highlight>
                  <a:srgbClr val="FFFF00"/>
                </a:highlight>
              </a:rPr>
              <a:t>The Quine–McCluskey</a:t>
            </a:r>
          </a:p>
          <a:p>
            <a:pPr algn="ctr"/>
            <a:r>
              <a:rPr lang="en-US" sz="6600" b="1" dirty="0">
                <a:effectLst>
                  <a:outerShdw blurRad="38100" dist="38100" dir="2700000" algn="tl">
                    <a:srgbClr val="000000">
                      <a:alpha val="43137"/>
                    </a:srgbClr>
                  </a:outerShdw>
                </a:effectLst>
                <a:highlight>
                  <a:srgbClr val="FFFF00"/>
                </a:highlight>
              </a:rPr>
              <a:t>Method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DFEBB-0EB0-9F33-B8A6-DAA074273456}"/>
              </a:ext>
            </a:extLst>
          </p:cNvPr>
          <p:cNvPicPr>
            <a:picLocks noChangeAspect="1"/>
          </p:cNvPicPr>
          <p:nvPr/>
        </p:nvPicPr>
        <p:blipFill>
          <a:blip r:embed="rId2"/>
          <a:stretch>
            <a:fillRect/>
          </a:stretch>
        </p:blipFill>
        <p:spPr>
          <a:xfrm>
            <a:off x="1219200" y="76200"/>
            <a:ext cx="6210300" cy="752475"/>
          </a:xfrm>
          <a:prstGeom prst="rect">
            <a:avLst/>
          </a:prstGeom>
        </p:spPr>
      </p:pic>
      <p:pic>
        <p:nvPicPr>
          <p:cNvPr id="7" name="Picture 6">
            <a:extLst>
              <a:ext uri="{FF2B5EF4-FFF2-40B4-BE49-F238E27FC236}">
                <a16:creationId xmlns:a16="http://schemas.microsoft.com/office/drawing/2014/main" id="{2B23644B-E1CD-595F-3030-B30356ADF23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037546" y="2514600"/>
            <a:ext cx="5099527" cy="2544860"/>
          </a:xfrm>
          <a:prstGeom prst="rect">
            <a:avLst/>
          </a:prstGeom>
        </p:spPr>
      </p:pic>
      <p:pic>
        <p:nvPicPr>
          <p:cNvPr id="9" name="Picture 8">
            <a:extLst>
              <a:ext uri="{FF2B5EF4-FFF2-40B4-BE49-F238E27FC236}">
                <a16:creationId xmlns:a16="http://schemas.microsoft.com/office/drawing/2014/main" id="{1546066C-A60C-C1C0-4A77-0CF50A3DE50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34636" y="1524000"/>
            <a:ext cx="4055840" cy="4891087"/>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285840" y="0"/>
              <a:ext cx="8688960" cy="4947480"/>
            </p14:xfrm>
          </p:contentPart>
        </mc:Choice>
        <mc:Fallback xmlns="">
          <p:pic>
            <p:nvPicPr>
              <p:cNvPr id="2" name="Ink 1"/>
              <p:cNvPicPr/>
              <p:nvPr/>
            </p:nvPicPr>
            <p:blipFill>
              <a:blip r:embed="rId8"/>
              <a:stretch>
                <a:fillRect/>
              </a:stretch>
            </p:blipFill>
            <p:spPr>
              <a:xfrm>
                <a:off x="276480" y="-9360"/>
                <a:ext cx="8707680" cy="4966200"/>
              </a:xfrm>
              <a:prstGeom prst="rect">
                <a:avLst/>
              </a:prstGeom>
            </p:spPr>
          </p:pic>
        </mc:Fallback>
      </mc:AlternateContent>
    </p:spTree>
    <p:extLst>
      <p:ext uri="{BB962C8B-B14F-4D97-AF65-F5344CB8AC3E}">
        <p14:creationId xmlns:p14="http://schemas.microsoft.com/office/powerpoint/2010/main" val="2971497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1A8E49-6FAB-8238-13E1-2025C8100AE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18727" y="3228946"/>
            <a:ext cx="6002693" cy="3512459"/>
          </a:xfrm>
          <a:prstGeom prst="rect">
            <a:avLst/>
          </a:prstGeom>
        </p:spPr>
      </p:pic>
      <p:pic>
        <p:nvPicPr>
          <p:cNvPr id="5" name="Picture 4">
            <a:extLst>
              <a:ext uri="{FF2B5EF4-FFF2-40B4-BE49-F238E27FC236}">
                <a16:creationId xmlns:a16="http://schemas.microsoft.com/office/drawing/2014/main" id="{5F33B748-E41D-3CAC-F673-644EDC4CB03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18727" y="107265"/>
            <a:ext cx="6096000" cy="3042138"/>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42920" y="98280"/>
              <a:ext cx="7572600" cy="6536880"/>
            </p14:xfrm>
          </p:contentPart>
        </mc:Choice>
        <mc:Fallback xmlns="">
          <p:pic>
            <p:nvPicPr>
              <p:cNvPr id="2" name="Ink 1"/>
              <p:cNvPicPr/>
              <p:nvPr/>
            </p:nvPicPr>
            <p:blipFill>
              <a:blip r:embed="rId7"/>
              <a:stretch>
                <a:fillRect/>
              </a:stretch>
            </p:blipFill>
            <p:spPr>
              <a:xfrm>
                <a:off x="133560" y="88920"/>
                <a:ext cx="7591320" cy="6555600"/>
              </a:xfrm>
              <a:prstGeom prst="rect">
                <a:avLst/>
              </a:prstGeom>
            </p:spPr>
          </p:pic>
        </mc:Fallback>
      </mc:AlternateContent>
    </p:spTree>
    <p:extLst>
      <p:ext uri="{BB962C8B-B14F-4D97-AF65-F5344CB8AC3E}">
        <p14:creationId xmlns:p14="http://schemas.microsoft.com/office/powerpoint/2010/main" val="1632008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0EAF4D-52CC-4DF7-FCF8-CF4300B46A5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9125" y="3733800"/>
            <a:ext cx="7410450" cy="2886075"/>
          </a:xfrm>
          <a:prstGeom prst="rect">
            <a:avLst/>
          </a:prstGeom>
        </p:spPr>
      </p:pic>
      <p:pic>
        <p:nvPicPr>
          <p:cNvPr id="6" name="Picture 5">
            <a:extLst>
              <a:ext uri="{FF2B5EF4-FFF2-40B4-BE49-F238E27FC236}">
                <a16:creationId xmlns:a16="http://schemas.microsoft.com/office/drawing/2014/main" id="{811A8E49-6FAB-8238-13E1-2025C8100AE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23003" y="27709"/>
            <a:ext cx="6002693" cy="351245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62640" y="71280"/>
              <a:ext cx="8278200" cy="6563880"/>
            </p14:xfrm>
          </p:contentPart>
        </mc:Choice>
        <mc:Fallback xmlns="">
          <p:pic>
            <p:nvPicPr>
              <p:cNvPr id="2" name="Ink 1"/>
              <p:cNvPicPr/>
              <p:nvPr/>
            </p:nvPicPr>
            <p:blipFill>
              <a:blip r:embed="rId7"/>
              <a:stretch>
                <a:fillRect/>
              </a:stretch>
            </p:blipFill>
            <p:spPr>
              <a:xfrm>
                <a:off x="53280" y="61920"/>
                <a:ext cx="8296920" cy="6582600"/>
              </a:xfrm>
              <a:prstGeom prst="rect">
                <a:avLst/>
              </a:prstGeom>
            </p:spPr>
          </p:pic>
        </mc:Fallback>
      </mc:AlternateContent>
    </p:spTree>
    <p:extLst>
      <p:ext uri="{BB962C8B-B14F-4D97-AF65-F5344CB8AC3E}">
        <p14:creationId xmlns:p14="http://schemas.microsoft.com/office/powerpoint/2010/main" val="34446453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DFEBB-0EB0-9F33-B8A6-DAA074273456}"/>
              </a:ext>
            </a:extLst>
          </p:cNvPr>
          <p:cNvPicPr>
            <a:picLocks noChangeAspect="1"/>
          </p:cNvPicPr>
          <p:nvPr/>
        </p:nvPicPr>
        <p:blipFill>
          <a:blip r:embed="rId2"/>
          <a:stretch>
            <a:fillRect/>
          </a:stretch>
        </p:blipFill>
        <p:spPr>
          <a:xfrm>
            <a:off x="1219200" y="76200"/>
            <a:ext cx="6210300" cy="752475"/>
          </a:xfrm>
          <a:prstGeom prst="rect">
            <a:avLst/>
          </a:prstGeom>
        </p:spPr>
      </p:pic>
      <p:pic>
        <p:nvPicPr>
          <p:cNvPr id="5" name="Picture 4">
            <a:extLst>
              <a:ext uri="{FF2B5EF4-FFF2-40B4-BE49-F238E27FC236}">
                <a16:creationId xmlns:a16="http://schemas.microsoft.com/office/drawing/2014/main" id="{A30EAF4D-52CC-4DF7-FCF8-CF4300B46A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19125" y="824010"/>
            <a:ext cx="7410450" cy="2886075"/>
          </a:xfrm>
          <a:prstGeom prst="rect">
            <a:avLst/>
          </a:prstGeom>
        </p:spPr>
      </p:pic>
      <p:pic>
        <p:nvPicPr>
          <p:cNvPr id="7" name="Picture 6">
            <a:extLst>
              <a:ext uri="{FF2B5EF4-FFF2-40B4-BE49-F238E27FC236}">
                <a16:creationId xmlns:a16="http://schemas.microsoft.com/office/drawing/2014/main" id="{19605800-F0BD-B09E-54EE-96E2650B5C0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38150" y="3776864"/>
            <a:ext cx="7772400" cy="2989385"/>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15920" y="785880"/>
              <a:ext cx="8287200" cy="6027840"/>
            </p14:xfrm>
          </p:contentPart>
        </mc:Choice>
        <mc:Fallback xmlns="">
          <p:pic>
            <p:nvPicPr>
              <p:cNvPr id="2" name="Ink 1"/>
              <p:cNvPicPr/>
              <p:nvPr/>
            </p:nvPicPr>
            <p:blipFill>
              <a:blip r:embed="rId8"/>
              <a:stretch>
                <a:fillRect/>
              </a:stretch>
            </p:blipFill>
            <p:spPr>
              <a:xfrm>
                <a:off x="106560" y="776520"/>
                <a:ext cx="8305920" cy="6046560"/>
              </a:xfrm>
              <a:prstGeom prst="rect">
                <a:avLst/>
              </a:prstGeom>
            </p:spPr>
          </p:pic>
        </mc:Fallback>
      </mc:AlternateContent>
    </p:spTree>
    <p:extLst>
      <p:ext uri="{BB962C8B-B14F-4D97-AF65-F5344CB8AC3E}">
        <p14:creationId xmlns:p14="http://schemas.microsoft.com/office/powerpoint/2010/main" val="1640790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D7A40E-FB8D-2397-886B-5F28F0D33F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16082" y="3810000"/>
            <a:ext cx="8305800" cy="1734955"/>
          </a:xfrm>
          <a:prstGeom prst="rect">
            <a:avLst/>
          </a:prstGeom>
        </p:spPr>
      </p:pic>
      <p:pic>
        <p:nvPicPr>
          <p:cNvPr id="6" name="Picture 5">
            <a:extLst>
              <a:ext uri="{FF2B5EF4-FFF2-40B4-BE49-F238E27FC236}">
                <a16:creationId xmlns:a16="http://schemas.microsoft.com/office/drawing/2014/main" id="{19605800-F0BD-B09E-54EE-96E2650B5C0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09600" y="304800"/>
            <a:ext cx="7772400" cy="298938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759400" y="258840"/>
              <a:ext cx="5893920" cy="4956480"/>
            </p14:xfrm>
          </p:contentPart>
        </mc:Choice>
        <mc:Fallback xmlns="">
          <p:pic>
            <p:nvPicPr>
              <p:cNvPr id="2" name="Ink 1"/>
              <p:cNvPicPr/>
              <p:nvPr/>
            </p:nvPicPr>
            <p:blipFill>
              <a:blip r:embed="rId7"/>
              <a:stretch>
                <a:fillRect/>
              </a:stretch>
            </p:blipFill>
            <p:spPr>
              <a:xfrm>
                <a:off x="2750040" y="249480"/>
                <a:ext cx="5912640" cy="4975200"/>
              </a:xfrm>
              <a:prstGeom prst="rect">
                <a:avLst/>
              </a:prstGeom>
            </p:spPr>
          </p:pic>
        </mc:Fallback>
      </mc:AlternateContent>
    </p:spTree>
    <p:extLst>
      <p:ext uri="{BB962C8B-B14F-4D97-AF65-F5344CB8AC3E}">
        <p14:creationId xmlns:p14="http://schemas.microsoft.com/office/powerpoint/2010/main" val="3641006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0DFEBB-0EB0-9F33-B8A6-DAA074273456}"/>
              </a:ext>
            </a:extLst>
          </p:cNvPr>
          <p:cNvPicPr>
            <a:picLocks noChangeAspect="1"/>
          </p:cNvPicPr>
          <p:nvPr/>
        </p:nvPicPr>
        <p:blipFill>
          <a:blip r:embed="rId2"/>
          <a:stretch>
            <a:fillRect/>
          </a:stretch>
        </p:blipFill>
        <p:spPr>
          <a:xfrm>
            <a:off x="1219200" y="76200"/>
            <a:ext cx="6210300" cy="752475"/>
          </a:xfrm>
          <a:prstGeom prst="rect">
            <a:avLst/>
          </a:prstGeom>
        </p:spPr>
      </p:pic>
      <p:pic>
        <p:nvPicPr>
          <p:cNvPr id="3" name="Picture 2">
            <a:extLst>
              <a:ext uri="{FF2B5EF4-FFF2-40B4-BE49-F238E27FC236}">
                <a16:creationId xmlns:a16="http://schemas.microsoft.com/office/drawing/2014/main" id="{F6D7A40E-FB8D-2397-886B-5F28F0D33F2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7200" y="914400"/>
            <a:ext cx="8305800" cy="1734955"/>
          </a:xfrm>
          <a:prstGeom prst="rect">
            <a:avLst/>
          </a:prstGeom>
        </p:spPr>
      </p:pic>
      <p:sp>
        <p:nvSpPr>
          <p:cNvPr id="10" name="TextBox 9">
            <a:extLst>
              <a:ext uri="{FF2B5EF4-FFF2-40B4-BE49-F238E27FC236}">
                <a16:creationId xmlns:a16="http://schemas.microsoft.com/office/drawing/2014/main" id="{708FB01C-F61F-DF9E-34FD-C0D7256D5D2E}"/>
              </a:ext>
            </a:extLst>
          </p:cNvPr>
          <p:cNvSpPr txBox="1"/>
          <p:nvPr/>
        </p:nvSpPr>
        <p:spPr>
          <a:xfrm>
            <a:off x="152400" y="2735080"/>
            <a:ext cx="8915400" cy="3693319"/>
          </a:xfrm>
          <a:prstGeom prst="rect">
            <a:avLst/>
          </a:prstGeom>
          <a:noFill/>
        </p:spPr>
        <p:txBody>
          <a:bodyPr wrap="square">
            <a:spAutoFit/>
          </a:bodyPr>
          <a:lstStyle/>
          <a:p>
            <a:pPr algn="just"/>
            <a:r>
              <a:rPr lang="en-US" b="0" i="0" dirty="0">
                <a:solidFill>
                  <a:srgbClr val="222222"/>
                </a:solidFill>
                <a:effectLst/>
                <a:latin typeface="Roboto" panose="02000000000000000000" pitchFamily="2" charset="0"/>
              </a:rPr>
              <a:t>From the prime implicants, we can check the </a:t>
            </a:r>
            <a:r>
              <a:rPr lang="en-US" b="0" i="0" dirty="0" err="1">
                <a:solidFill>
                  <a:srgbClr val="222222"/>
                </a:solidFill>
                <a:effectLst/>
                <a:latin typeface="Roboto" panose="02000000000000000000" pitchFamily="2" charset="0"/>
              </a:rPr>
              <a:t>minterms</a:t>
            </a:r>
            <a:r>
              <a:rPr lang="en-US" b="0" i="0" dirty="0">
                <a:solidFill>
                  <a:srgbClr val="222222"/>
                </a:solidFill>
                <a:effectLst/>
                <a:latin typeface="Roboto" panose="02000000000000000000" pitchFamily="2" charset="0"/>
              </a:rPr>
              <a:t> involved. Like for the first one the </a:t>
            </a:r>
            <a:r>
              <a:rPr lang="en-US" b="0" i="0" dirty="0" err="1">
                <a:solidFill>
                  <a:srgbClr val="222222"/>
                </a:solidFill>
                <a:effectLst/>
                <a:latin typeface="Roboto" panose="02000000000000000000" pitchFamily="2" charset="0"/>
              </a:rPr>
              <a:t>minterms</a:t>
            </a:r>
            <a:r>
              <a:rPr lang="en-US" b="0" i="0" dirty="0">
                <a:solidFill>
                  <a:srgbClr val="222222"/>
                </a:solidFill>
                <a:effectLst/>
                <a:latin typeface="Roboto" panose="02000000000000000000" pitchFamily="2" charset="0"/>
              </a:rPr>
              <a:t> involved are (0,1,8,9), and we will put across if it appears in the </a:t>
            </a:r>
            <a:r>
              <a:rPr lang="en-US" b="0" i="0" dirty="0" err="1">
                <a:solidFill>
                  <a:srgbClr val="222222"/>
                </a:solidFill>
                <a:effectLst/>
                <a:latin typeface="Roboto" panose="02000000000000000000" pitchFamily="2" charset="0"/>
              </a:rPr>
              <a:t>minterm</a:t>
            </a:r>
            <a:r>
              <a:rPr lang="en-US" b="0" i="0" dirty="0">
                <a:solidFill>
                  <a:srgbClr val="222222"/>
                </a:solidFill>
                <a:effectLst/>
                <a:latin typeface="Roboto" panose="02000000000000000000" pitchFamily="2" charset="0"/>
              </a:rPr>
              <a:t> given in the problem. Then we need to identify by putting a circle if that </a:t>
            </a:r>
            <a:r>
              <a:rPr lang="en-US" b="0" i="0" dirty="0" err="1">
                <a:solidFill>
                  <a:srgbClr val="222222"/>
                </a:solidFill>
                <a:effectLst/>
                <a:latin typeface="Roboto" panose="02000000000000000000" pitchFamily="2" charset="0"/>
              </a:rPr>
              <a:t>minterm</a:t>
            </a:r>
            <a:r>
              <a:rPr lang="en-US" b="0" i="0" dirty="0">
                <a:solidFill>
                  <a:srgbClr val="222222"/>
                </a:solidFill>
                <a:effectLst/>
                <a:latin typeface="Roboto" panose="02000000000000000000" pitchFamily="2" charset="0"/>
              </a:rPr>
              <a:t> is appearing only once.</a:t>
            </a:r>
          </a:p>
          <a:p>
            <a:pPr algn="just"/>
            <a:r>
              <a:rPr lang="en-US" b="0" i="0" dirty="0">
                <a:solidFill>
                  <a:srgbClr val="222222"/>
                </a:solidFill>
                <a:effectLst/>
                <a:latin typeface="Roboto" panose="02000000000000000000" pitchFamily="2" charset="0"/>
              </a:rPr>
              <a:t>So the </a:t>
            </a:r>
            <a:r>
              <a:rPr lang="en-US" b="0" i="0" dirty="0" err="1">
                <a:solidFill>
                  <a:srgbClr val="222222"/>
                </a:solidFill>
                <a:effectLst/>
                <a:latin typeface="Roboto" panose="02000000000000000000" pitchFamily="2" charset="0"/>
              </a:rPr>
              <a:t>minterm</a:t>
            </a:r>
            <a:r>
              <a:rPr lang="en-US" b="0" i="0" dirty="0">
                <a:solidFill>
                  <a:srgbClr val="222222"/>
                </a:solidFill>
                <a:effectLst/>
                <a:latin typeface="Roboto" panose="02000000000000000000" pitchFamily="2" charset="0"/>
              </a:rPr>
              <a:t> involved in the second row (1,3,9,11) are not essential prime implicants. Since each of them has already appeared in the first or third row. So finally the minimized expression can be given as</a:t>
            </a:r>
          </a:p>
          <a:p>
            <a:pPr algn="just"/>
            <a:endParaRPr lang="en-US" dirty="0">
              <a:solidFill>
                <a:srgbClr val="222222"/>
              </a:solidFill>
              <a:latin typeface="Roboto" panose="02000000000000000000" pitchFamily="2" charset="0"/>
            </a:endParaRPr>
          </a:p>
          <a:p>
            <a:pPr algn="just"/>
            <a:endParaRPr lang="en-US" b="0" i="0" dirty="0">
              <a:solidFill>
                <a:srgbClr val="222222"/>
              </a:solidFill>
              <a:effectLst/>
              <a:latin typeface="Roboto" panose="02000000000000000000" pitchFamily="2" charset="0"/>
            </a:endParaRPr>
          </a:p>
          <a:p>
            <a:pPr algn="just"/>
            <a:endParaRPr lang="en-US" b="0" i="0" dirty="0">
              <a:solidFill>
                <a:srgbClr val="222222"/>
              </a:solidFill>
              <a:effectLst/>
              <a:latin typeface="Roboto" panose="02000000000000000000" pitchFamily="2" charset="0"/>
            </a:endParaRPr>
          </a:p>
          <a:p>
            <a:pPr algn="just"/>
            <a:r>
              <a:rPr lang="en-US" b="0" i="0" dirty="0">
                <a:solidFill>
                  <a:srgbClr val="222222"/>
                </a:solidFill>
                <a:effectLst/>
                <a:latin typeface="Roboto" panose="02000000000000000000" pitchFamily="2" charset="0"/>
              </a:rPr>
              <a:t>Hence we have seen, how to obtain the minimized expression by using the Quine McCluskey method. </a:t>
            </a:r>
            <a:r>
              <a:rPr lang="en-US" b="1" i="0" dirty="0">
                <a:solidFill>
                  <a:srgbClr val="FF0000"/>
                </a:solidFill>
                <a:effectLst>
                  <a:outerShdw blurRad="38100" dist="38100" dir="2700000" algn="tl">
                    <a:srgbClr val="000000">
                      <a:alpha val="43137"/>
                    </a:srgbClr>
                  </a:outerShdw>
                </a:effectLst>
                <a:latin typeface="Roboto" panose="02000000000000000000" pitchFamily="2" charset="0"/>
              </a:rPr>
              <a:t>The same procedure can be checked for a problem involving 5 or 6 variables.</a:t>
            </a:r>
          </a:p>
        </p:txBody>
      </p:sp>
      <p:pic>
        <p:nvPicPr>
          <p:cNvPr id="12" name="Picture 11">
            <a:extLst>
              <a:ext uri="{FF2B5EF4-FFF2-40B4-BE49-F238E27FC236}">
                <a16:creationId xmlns:a16="http://schemas.microsoft.com/office/drawing/2014/main" id="{277D091A-9C73-EF36-4EBE-995B761FC581}"/>
              </a:ext>
            </a:extLst>
          </p:cNvPr>
          <p:cNvPicPr>
            <a:picLocks noChangeAspect="1"/>
          </p:cNvPicPr>
          <p:nvPr/>
        </p:nvPicPr>
        <p:blipFill>
          <a:blip r:embed="rId5"/>
          <a:stretch>
            <a:fillRect/>
          </a:stretch>
        </p:blipFill>
        <p:spPr>
          <a:xfrm>
            <a:off x="3043550" y="4724400"/>
            <a:ext cx="2561600" cy="80962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67840" y="80280"/>
              <a:ext cx="8679960" cy="6304680"/>
            </p14:xfrm>
          </p:contentPart>
        </mc:Choice>
        <mc:Fallback xmlns="">
          <p:pic>
            <p:nvPicPr>
              <p:cNvPr id="2" name="Ink 1"/>
              <p:cNvPicPr/>
              <p:nvPr/>
            </p:nvPicPr>
            <p:blipFill>
              <a:blip r:embed="rId7"/>
              <a:stretch>
                <a:fillRect/>
              </a:stretch>
            </p:blipFill>
            <p:spPr>
              <a:xfrm>
                <a:off x="258480" y="70920"/>
                <a:ext cx="8698680" cy="6323400"/>
              </a:xfrm>
              <a:prstGeom prst="rect">
                <a:avLst/>
              </a:prstGeom>
            </p:spPr>
          </p:pic>
        </mc:Fallback>
      </mc:AlternateContent>
    </p:spTree>
    <p:extLst>
      <p:ext uri="{BB962C8B-B14F-4D97-AF65-F5344CB8AC3E}">
        <p14:creationId xmlns:p14="http://schemas.microsoft.com/office/powerpoint/2010/main" val="953607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7778" b="22222"/>
          <a:stretch/>
        </p:blipFill>
        <p:spPr>
          <a:xfrm>
            <a:off x="304800" y="228600"/>
            <a:ext cx="8436429" cy="3810000"/>
          </a:xfrm>
          <a:prstGeom prst="rect">
            <a:avLst/>
          </a:prstGeom>
        </p:spPr>
      </p:pic>
      <p:pic>
        <p:nvPicPr>
          <p:cNvPr id="4" name="Picture 3">
            <a:extLst>
              <a:ext uri="{FF2B5EF4-FFF2-40B4-BE49-F238E27FC236}">
                <a16:creationId xmlns:a16="http://schemas.microsoft.com/office/drawing/2014/main" id="{3906664E-54BB-134A-D926-E8C6C58D347E}"/>
              </a:ext>
            </a:extLst>
          </p:cNvPr>
          <p:cNvPicPr>
            <a:picLocks noChangeAspect="1"/>
          </p:cNvPicPr>
          <p:nvPr/>
        </p:nvPicPr>
        <p:blipFill>
          <a:blip r:embed="rId3"/>
          <a:stretch>
            <a:fillRect/>
          </a:stretch>
        </p:blipFill>
        <p:spPr>
          <a:xfrm>
            <a:off x="457200" y="4114800"/>
            <a:ext cx="8458200" cy="21431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l="55834" t="32222" b="5555"/>
          <a:stretch/>
        </p:blipFill>
        <p:spPr>
          <a:xfrm>
            <a:off x="4863582" y="1905000"/>
            <a:ext cx="4038600" cy="4267200"/>
          </a:xfrm>
          <a:prstGeom prst="rect">
            <a:avLst/>
          </a:prstGeom>
        </p:spPr>
      </p:pic>
      <p:pic>
        <p:nvPicPr>
          <p:cNvPr id="4" name="Picture 3">
            <a:extLst>
              <a:ext uri="{FF2B5EF4-FFF2-40B4-BE49-F238E27FC236}">
                <a16:creationId xmlns:a16="http://schemas.microsoft.com/office/drawing/2014/main" id="{FD9F9B6D-4CE2-06F4-16AC-E6FCC4C4401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200" y="295469"/>
            <a:ext cx="4660609" cy="6400800"/>
          </a:xfrm>
          <a:prstGeom prst="rect">
            <a:avLst/>
          </a:prstGeom>
        </p:spPr>
      </p:pic>
      <p:sp>
        <p:nvSpPr>
          <p:cNvPr id="6" name="TextBox 5">
            <a:extLst>
              <a:ext uri="{FF2B5EF4-FFF2-40B4-BE49-F238E27FC236}">
                <a16:creationId xmlns:a16="http://schemas.microsoft.com/office/drawing/2014/main" id="{040BD41F-9A77-972E-62CF-0EFB00634837}"/>
              </a:ext>
            </a:extLst>
          </p:cNvPr>
          <p:cNvSpPr txBox="1"/>
          <p:nvPr/>
        </p:nvSpPr>
        <p:spPr>
          <a:xfrm>
            <a:off x="4863582" y="394996"/>
            <a:ext cx="4229100" cy="461665"/>
          </a:xfrm>
          <a:prstGeom prst="rect">
            <a:avLst/>
          </a:prstGeom>
          <a:noFill/>
        </p:spPr>
        <p:txBody>
          <a:bodyPr wrap="square">
            <a:spAutoFit/>
          </a:bodyPr>
          <a:lstStyle/>
          <a:p>
            <a:pPr algn="ctr"/>
            <a:r>
              <a:rPr lang="en-US" sz="2400" b="1" dirty="0">
                <a:effectLst>
                  <a:outerShdw blurRad="38100" dist="38100" dir="2700000" algn="tl">
                    <a:srgbClr val="000000">
                      <a:alpha val="43137"/>
                    </a:srgbClr>
                  </a:outerShdw>
                </a:effectLst>
                <a:highlight>
                  <a:srgbClr val="FFFF00"/>
                </a:highlight>
              </a:rPr>
              <a:t>Identities of Boolean Algebra </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12480" y="1098360"/>
              <a:ext cx="1911240" cy="5349240"/>
            </p14:xfrm>
          </p:contentPart>
        </mc:Choice>
        <mc:Fallback xmlns="">
          <p:pic>
            <p:nvPicPr>
              <p:cNvPr id="3" name="Ink 2"/>
              <p:cNvPicPr/>
              <p:nvPr/>
            </p:nvPicPr>
            <p:blipFill>
              <a:blip r:embed="rId6"/>
              <a:stretch>
                <a:fillRect/>
              </a:stretch>
            </p:blipFill>
            <p:spPr>
              <a:xfrm>
                <a:off x="303120" y="1089000"/>
                <a:ext cx="1929960" cy="53679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rotWithShape="1">
          <a:blip r:embed="rId2" cstate="print"/>
          <a:srcRect t="16667"/>
          <a:stretch/>
        </p:blipFill>
        <p:spPr>
          <a:xfrm>
            <a:off x="228600" y="457200"/>
            <a:ext cx="8153400" cy="5334000"/>
          </a:xfrm>
          <a:prstGeom prst="rect">
            <a:avLst/>
          </a:prstGeom>
        </p:spPr>
      </p:pic>
      <p:sp>
        <p:nvSpPr>
          <p:cNvPr id="3" name="Rectangle 2">
            <a:extLst>
              <a:ext uri="{FF2B5EF4-FFF2-40B4-BE49-F238E27FC236}">
                <a16:creationId xmlns:a16="http://schemas.microsoft.com/office/drawing/2014/main" id="{254E618E-31E6-99F5-FF16-53A9552DCA7F}"/>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TotalTime>
  <Words>1096</Words>
  <Application>Microsoft Office PowerPoint</Application>
  <PresentationFormat>On-screen Show (4:3)</PresentationFormat>
  <Paragraphs>75</Paragraphs>
  <Slides>58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Calibri Light</vt:lpstr>
      <vt:lpstr>Consolas</vt:lpstr>
      <vt:lpstr>Google Sans</vt:lpstr>
      <vt:lpstr>Nunito</vt:lpstr>
      <vt:lpstr>Roboto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30</cp:revision>
  <dcterms:created xsi:type="dcterms:W3CDTF">2023-04-21T10:55:44Z</dcterms:created>
  <dcterms:modified xsi:type="dcterms:W3CDTF">2023-05-18T17:38:09Z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2023-04-21T00:00:00Z</vt:filetime>
  </property>
  <property fmtid="{D5CDD505-2E9C-101B-9397-08002B2CF9AE}" pid="3" name="LastSaved">
    <vt:filetime>2023-04-21T00:00:00Z</vt:filetime>
  </property>
</Properties>
</file>